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heme/theme2.xml" ContentType="application/vnd.openxmlformats-officedocument.them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1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2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3.xml" ContentType="application/vnd.openxmlformats-officedocument.presentationml.notesSlid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4.xml" ContentType="application/vnd.openxmlformats-officedocument.presentationml.notesSlid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notesSlides/notesSlide5.xml" ContentType="application/vnd.openxmlformats-officedocument.presentationml.notesSlide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notesSlides/notesSlide6.xml" ContentType="application/vnd.openxmlformats-officedocument.presentationml.notesSlide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notesSlides/notesSlide7.xml" ContentType="application/vnd.openxmlformats-officedocument.presentationml.notesSlide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notesSlides/notesSlide8.xml" ContentType="application/vnd.openxmlformats-officedocument.presentationml.notesSlide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notesSlides/notesSlide9.xml" ContentType="application/vnd.openxmlformats-officedocument.presentationml.notesSlide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notesSlides/notesSlide10.xml" ContentType="application/vnd.openxmlformats-officedocument.presentationml.notesSlide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notesSlides/notesSlide11.xml" ContentType="application/vnd.openxmlformats-officedocument.presentationml.notesSlide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notesSlides/notesSlide12.xml" ContentType="application/vnd.openxmlformats-officedocument.presentationml.notesSlide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notesSlides/notesSlide13.xml" ContentType="application/vnd.openxmlformats-officedocument.presentationml.notesSlide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notesSlides/notesSlide14.xml" ContentType="application/vnd.openxmlformats-officedocument.presentationml.notesSlide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notesSlides/notesSlide15.xml" ContentType="application/vnd.openxmlformats-officedocument.presentationml.notesSlide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notesSlides/notesSlide16.xml" ContentType="application/vnd.openxmlformats-officedocument.presentationml.notesSlide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notesSlides/notesSlide17.xml" ContentType="application/vnd.openxmlformats-officedocument.presentationml.notesSlide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notesSlides/notesSlide18.xml" ContentType="application/vnd.openxmlformats-officedocument.presentationml.notesSlide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notesSlides/notesSlide19.xml" ContentType="application/vnd.openxmlformats-officedocument.presentationml.notesSlide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notesSlides/notesSlide20.xml" ContentType="application/vnd.openxmlformats-officedocument.presentationml.notesSlide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notesSlides/notesSlide21.xml" ContentType="application/vnd.openxmlformats-officedocument.presentationml.notesSlide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notesSlides/notesSlide22.xml" ContentType="application/vnd.openxmlformats-officedocument.presentationml.notesSlide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notesSlides/notesSlide23.xml" ContentType="application/vnd.openxmlformats-officedocument.presentationml.notesSlide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notesSlides/notesSlide24.xml" ContentType="application/vnd.openxmlformats-officedocument.presentationml.notesSlide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notesSlides/notesSlide25.xml" ContentType="application/vnd.openxmlformats-officedocument.presentationml.notesSlide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notesSlides/notesSlide26.xml" ContentType="application/vnd.openxmlformats-officedocument.presentationml.notesSlide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notesSlides/notesSlide27.xml" ContentType="application/vnd.openxmlformats-officedocument.presentationml.notesSlide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notesSlides/notesSlide28.xml" ContentType="application/vnd.openxmlformats-officedocument.presentationml.notesSlide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notesSlides/notesSlide29.xml" ContentType="application/vnd.openxmlformats-officedocument.presentationml.notesSlide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notesSlides/notesSlide30.xml" ContentType="application/vnd.openxmlformats-officedocument.presentationml.notesSlide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notesSlides/notesSlide31.xml" ContentType="application/vnd.openxmlformats-officedocument.presentationml.notesSlide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notesSlides/notesSlide32.xml" ContentType="application/vnd.openxmlformats-officedocument.presentationml.notesSlide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notesSlides/notesSlide33.xml" ContentType="application/vnd.openxmlformats-officedocument.presentationml.notesSlide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notesSlides/notesSlide34.xml" ContentType="application/vnd.openxmlformats-officedocument.presentationml.notesSlide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notesSlides/notesSlide35.xml" ContentType="application/vnd.openxmlformats-officedocument.presentationml.notesSlide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notesSlides/notesSlide36.xml" ContentType="application/vnd.openxmlformats-officedocument.presentationml.notesSlide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notesSlides/notesSlide37.xml" ContentType="application/vnd.openxmlformats-officedocument.presentationml.notesSlide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notesSlides/notesSlide38.xml" ContentType="application/vnd.openxmlformats-officedocument.presentationml.notesSlide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notesSlides/notesSlide39.xml" ContentType="application/vnd.openxmlformats-officedocument.presentationml.notesSlide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notesSlides/notesSlide40.xml" ContentType="application/vnd.openxmlformats-officedocument.presentationml.notesSlide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notesSlides/notesSlide41.xml" ContentType="application/vnd.openxmlformats-officedocument.presentationml.notesSlide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notesSlides/notesSlide42.xml" ContentType="application/vnd.openxmlformats-officedocument.presentationml.notesSlide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notesSlides/notesSlide43.xml" ContentType="application/vnd.openxmlformats-officedocument.presentationml.notesSlide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notesSlides/notesSlide44.xml" ContentType="application/vnd.openxmlformats-officedocument.presentationml.notesSlide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notesSlides/notesSlide45.xml" ContentType="application/vnd.openxmlformats-officedocument.presentationml.notesSlide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notesSlides/notesSlide46.xml" ContentType="application/vnd.openxmlformats-officedocument.presentationml.notesSlide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notesSlides/notesSlide47.xml" ContentType="application/vnd.openxmlformats-officedocument.presentationml.notesSlide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notesSlides/notesSlide48.xml" ContentType="application/vnd.openxmlformats-officedocument.presentationml.notesSlide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notesSlides/notesSlide49.xml" ContentType="application/vnd.openxmlformats-officedocument.presentationml.notesSlide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notesSlides/notesSlide50.xml" ContentType="application/vnd.openxmlformats-officedocument.presentationml.notesSlide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notesSlides/notesSlide51.xml" ContentType="application/vnd.openxmlformats-officedocument.presentationml.notesSlide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notesSlides/notesSlide52.xml" ContentType="application/vnd.openxmlformats-officedocument.presentationml.notesSlide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notesSlides/notesSlide53.xml" ContentType="application/vnd.openxmlformats-officedocument.presentationml.notesSlide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notesSlides/notesSlide54.xml" ContentType="application/vnd.openxmlformats-officedocument.presentationml.notesSlide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notesSlides/notesSlide55.xml" ContentType="application/vnd.openxmlformats-officedocument.presentationml.notesSlide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notesSlides/notesSlide56.xml" ContentType="application/vnd.openxmlformats-officedocument.presentationml.notesSlide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notesSlides/notesSlide57.xml" ContentType="application/vnd.openxmlformats-officedocument.presentationml.notesSlide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notesSlides/notesSlide58.xml" ContentType="application/vnd.openxmlformats-officedocument.presentationml.notesSlide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notesSlides/notesSlide59.xml" ContentType="application/vnd.openxmlformats-officedocument.presentationml.notesSlide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notesSlides/notesSlide6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62"/>
  </p:notesMasterIdLst>
  <p:sldIdLst>
    <p:sldId id="257" r:id="rId2"/>
    <p:sldId id="288" r:id="rId3"/>
    <p:sldId id="367" r:id="rId4"/>
    <p:sldId id="276" r:id="rId5"/>
    <p:sldId id="377" r:id="rId6"/>
    <p:sldId id="376" r:id="rId7"/>
    <p:sldId id="259" r:id="rId8"/>
    <p:sldId id="287" r:id="rId9"/>
    <p:sldId id="296" r:id="rId10"/>
    <p:sldId id="373" r:id="rId11"/>
    <p:sldId id="374" r:id="rId12"/>
    <p:sldId id="375" r:id="rId13"/>
    <p:sldId id="300" r:id="rId14"/>
    <p:sldId id="352" r:id="rId15"/>
    <p:sldId id="336" r:id="rId16"/>
    <p:sldId id="337" r:id="rId17"/>
    <p:sldId id="338" r:id="rId18"/>
    <p:sldId id="340" r:id="rId19"/>
    <p:sldId id="341" r:id="rId20"/>
    <p:sldId id="343" r:id="rId21"/>
    <p:sldId id="350" r:id="rId22"/>
    <p:sldId id="349" r:id="rId23"/>
    <p:sldId id="309" r:id="rId24"/>
    <p:sldId id="378" r:id="rId25"/>
    <p:sldId id="379" r:id="rId26"/>
    <p:sldId id="324" r:id="rId27"/>
    <p:sldId id="325" r:id="rId28"/>
    <p:sldId id="326" r:id="rId29"/>
    <p:sldId id="307" r:id="rId30"/>
    <p:sldId id="328" r:id="rId31"/>
    <p:sldId id="384" r:id="rId32"/>
    <p:sldId id="318" r:id="rId33"/>
    <p:sldId id="380" r:id="rId34"/>
    <p:sldId id="381" r:id="rId35"/>
    <p:sldId id="382" r:id="rId36"/>
    <p:sldId id="354" r:id="rId37"/>
    <p:sldId id="365" r:id="rId38"/>
    <p:sldId id="371" r:id="rId39"/>
    <p:sldId id="385" r:id="rId40"/>
    <p:sldId id="315" r:id="rId41"/>
    <p:sldId id="262" r:id="rId42"/>
    <p:sldId id="305" r:id="rId43"/>
    <p:sldId id="306" r:id="rId44"/>
    <p:sldId id="357" r:id="rId45"/>
    <p:sldId id="319" r:id="rId46"/>
    <p:sldId id="304" r:id="rId47"/>
    <p:sldId id="372" r:id="rId48"/>
    <p:sldId id="368" r:id="rId49"/>
    <p:sldId id="369" r:id="rId50"/>
    <p:sldId id="387" r:id="rId51"/>
    <p:sldId id="389" r:id="rId52"/>
    <p:sldId id="386" r:id="rId53"/>
    <p:sldId id="266" r:id="rId54"/>
    <p:sldId id="313" r:id="rId55"/>
    <p:sldId id="275" r:id="rId56"/>
    <p:sldId id="370" r:id="rId57"/>
    <p:sldId id="322" r:id="rId58"/>
    <p:sldId id="360" r:id="rId59"/>
    <p:sldId id="281" r:id="rId60"/>
    <p:sldId id="388" r:id="rId61"/>
  </p:sldIdLst>
  <p:sldSz cx="9144000" cy="6858000" type="screen4x3"/>
  <p:notesSz cx="7010400" cy="9223375"/>
  <p:custDataLst>
    <p:tags r:id="rId63"/>
  </p:custDataLst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521415D9-36F7-43E2-AB2F-B90AF26B5E84}">
      <p14:sectionLst xmlns:p14="http://schemas.microsoft.com/office/powerpoint/2010/main">
        <p14:section name="FY16 Teacher Evaluations" id="{28A0080D-9C0A-477F-BD88-38CA56A24FDD}">
          <p14:sldIdLst>
            <p14:sldId id="257"/>
          </p14:sldIdLst>
        </p14:section>
        <p14:section name="Introduction" id="{8881AA74-AC45-457D-A72D-956D63B073D4}">
          <p14:sldIdLst>
            <p14:sldId id="288"/>
            <p14:sldId id="367"/>
            <p14:sldId id="276"/>
            <p14:sldId id="377"/>
            <p14:sldId id="376"/>
            <p14:sldId id="259"/>
            <p14:sldId id="287"/>
            <p14:sldId id="296"/>
            <p14:sldId id="373"/>
            <p14:sldId id="374"/>
            <p14:sldId id="375"/>
          </p14:sldIdLst>
        </p14:section>
        <p14:section name="FDOE Value-added Model (VAM)" id="{C387A65B-7E41-48AE-934E-CB98EFBE41F9}">
          <p14:sldIdLst>
            <p14:sldId id="300"/>
            <p14:sldId id="352"/>
            <p14:sldId id="336"/>
            <p14:sldId id="337"/>
            <p14:sldId id="338"/>
            <p14:sldId id="340"/>
            <p14:sldId id="341"/>
            <p14:sldId id="343"/>
            <p14:sldId id="350"/>
            <p14:sldId id="349"/>
            <p14:sldId id="309"/>
            <p14:sldId id="378"/>
            <p14:sldId id="379"/>
            <p14:sldId id="324"/>
            <p14:sldId id="325"/>
            <p14:sldId id="326"/>
          </p14:sldIdLst>
        </p14:section>
        <p14:section name="District Cohort Model" id="{EDD35DA2-A4FF-4DEB-89AD-6A9B39BCE127}">
          <p14:sldIdLst>
            <p14:sldId id="307"/>
            <p14:sldId id="328"/>
            <p14:sldId id="384"/>
            <p14:sldId id="318"/>
            <p14:sldId id="380"/>
            <p14:sldId id="381"/>
            <p14:sldId id="382"/>
            <p14:sldId id="354"/>
            <p14:sldId id="365"/>
            <p14:sldId id="371"/>
            <p14:sldId id="385"/>
            <p14:sldId id="315"/>
            <p14:sldId id="262"/>
            <p14:sldId id="305"/>
            <p14:sldId id="306"/>
            <p14:sldId id="357"/>
            <p14:sldId id="319"/>
            <p14:sldId id="304"/>
            <p14:sldId id="372"/>
            <p14:sldId id="368"/>
            <p14:sldId id="369"/>
            <p14:sldId id="387"/>
            <p14:sldId id="389"/>
            <p14:sldId id="386"/>
            <p14:sldId id="266"/>
          </p14:sldIdLst>
        </p14:section>
        <p14:section name="Reports &amp; Resources" id="{9B436852-F6EA-4B09-AB06-B98A5D6C28E7}">
          <p14:sldIdLst>
            <p14:sldId id="313"/>
            <p14:sldId id="275"/>
            <p14:sldId id="370"/>
            <p14:sldId id="322"/>
            <p14:sldId id="360"/>
            <p14:sldId id="281"/>
            <p14:sldId id="38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33"/>
    <a:srgbClr val="666600"/>
    <a:srgbClr val="262262"/>
    <a:srgbClr val="E8EDF5"/>
    <a:srgbClr val="CDD9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2" autoAdjust="0"/>
    <p:restoredTop sz="95401" autoAdjust="0"/>
  </p:normalViewPr>
  <p:slideViewPr>
    <p:cSldViewPr snapToGrid="0">
      <p:cViewPr varScale="1">
        <p:scale>
          <a:sx n="130" d="100"/>
          <a:sy n="130" d="100"/>
        </p:scale>
        <p:origin x="1074" y="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gs" Target="tags/tag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692150"/>
            <a:ext cx="4613275" cy="34591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701041" y="4381103"/>
            <a:ext cx="5608319" cy="4150519"/>
          </a:xfrm>
          <a:prstGeom prst="rect">
            <a:avLst/>
          </a:prstGeom>
          <a:noFill/>
          <a:ln>
            <a:noFill/>
          </a:ln>
        </p:spPr>
        <p:txBody>
          <a:bodyPr lIns="92742" tIns="92742" rIns="92742" bIns="92742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57500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7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0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66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77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8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89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94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99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04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9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09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1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0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14.xm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20.xml"/></Relationships>
</file>

<file path=ppt/notesSlides/_rels/notesSlide2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30.xml"/></Relationships>
</file>

<file path=ppt/notesSlides/_rels/notesSlide2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36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62.xml"/></Relationships>
</file>

<file path=ppt/notesSlides/_rels/notesSlide2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86.xml"/></Relationships>
</file>

<file path=ppt/notesSlides/_rels/notesSlide2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15.xml"/></Relationships>
</file>

<file path=ppt/notesSlides/_rels/notesSlide2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9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18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5.xml"/></Relationships>
</file>

<file path=ppt/notesSlides/_rels/notesSlide3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0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35.xml"/></Relationships>
</file>

<file path=ppt/notesSlides/_rels/notesSlide3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38.xml"/></Relationships>
</file>

<file path=ppt/notesSlides/_rels/notesSlide3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42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58.xml"/></Relationships>
</file>

<file path=ppt/notesSlides/_rels/notesSlide3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63.xml"/></Relationships>
</file>

<file path=ppt/notesSlides/_rels/notesSlide3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67.xml"/></Relationships>
</file>

<file path=ppt/notesSlides/_rels/notesSlide3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9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70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9.xml"/></Relationships>
</file>

<file path=ppt/notesSlides/_rels/notesSlide4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0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75.xml"/></Relationships>
</file>

<file path=ppt/notesSlides/_rels/notesSlide4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83.xml"/></Relationships>
</file>

<file path=ppt/notesSlides/_rels/notesSlide4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97.xml"/></Relationships>
</file>

<file path=ppt/notesSlides/_rels/notesSlide4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11.xml"/></Relationships>
</file>

<file path=ppt/notesSlides/_rels/notesSlide4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25.xml"/></Relationships>
</file>

<file path=ppt/notesSlides/_rels/notesSlide4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29.xml"/></Relationships>
</file>

<file path=ppt/notesSlides/_rels/notesSlide4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43.xml"/></Relationships>
</file>

<file path=ppt/notesSlides/_rels/notesSlide4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57.xml"/></Relationships>
</file>

<file path=ppt/notesSlides/_rels/notesSlide4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60.xml"/></Relationships>
</file>

<file path=ppt/notesSlides/_rels/notesSlide4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9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64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4.xml"/></Relationships>
</file>

<file path=ppt/notesSlides/_rels/notesSlide5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0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67.xml"/></Relationships>
</file>

<file path=ppt/notesSlides/_rels/notesSlide5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73.xml"/></Relationships>
</file>

<file path=ppt/notesSlides/_rels/notesSlide5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76.xml"/></Relationships>
</file>

<file path=ppt/notesSlides/_rels/notesSlide5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83.xml"/></Relationships>
</file>

<file path=ppt/notesSlides/_rels/notesSlide5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85.xml"/></Relationships>
</file>

<file path=ppt/notesSlides/_rels/notesSlide5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89.xml"/></Relationships>
</file>

<file path=ppt/notesSlides/_rels/notesSlide5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00.xml"/></Relationships>
</file>

<file path=ppt/notesSlides/_rels/notesSlide5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08.xml"/></Relationships>
</file>

<file path=ppt/notesSlides/_rels/notesSlide5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15.xml"/></Relationships>
</file>

<file path=ppt/notesSlides/_rels/notesSlide5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9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2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9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53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57.xml"/><Relationship Id="rId4" Type="http://schemas.openxmlformats.org/officeDocument/2006/relationships/hyperlink" Target="http://www.flsenate.gov/Committees/BillSummaries/2011/html/0736ED" TargetMode="Externa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9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61.xml"/><Relationship Id="rId4" Type="http://schemas.openxmlformats.org/officeDocument/2006/relationships/hyperlink" Target="http://www.flsenate.gov/Committees/BillSummaries/2011/html/0736ED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9833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683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8974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6219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210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6692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7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z="1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970938" y="8760316"/>
            <a:ext cx="3037840" cy="46148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69DBB5D-1395-447C-AEAE-EB565ECEA65C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32379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1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z="1800" b="1" dirty="0"/>
          </a:p>
          <a:p>
            <a:r>
              <a:rPr lang="en-US" sz="1800" b="1" dirty="0"/>
              <a:t>In other words, in order to determine a student’s growth score, it is necessary to know a student’s current and predicted score.</a:t>
            </a:r>
          </a:p>
          <a:p>
            <a:endParaRPr lang="en-US" sz="1800" b="1" dirty="0"/>
          </a:p>
          <a:p>
            <a:r>
              <a:rPr lang="en-US" sz="1800" b="1" dirty="0"/>
              <a:t>The current score is simply the score a student received.</a:t>
            </a:r>
          </a:p>
          <a:p>
            <a:endParaRPr lang="en-US" sz="1800" b="1" dirty="0"/>
          </a:p>
          <a:p>
            <a:r>
              <a:rPr lang="en-US" sz="1800" b="1" dirty="0"/>
              <a:t>So what is a student’s predicted score ?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970938" y="8760316"/>
            <a:ext cx="3037840" cy="46148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EECDD9D-889A-4B68-8C19-45EE2839F1F0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7958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5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z="1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970938" y="8760316"/>
            <a:ext cx="3037840" cy="46148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0633B43-45BF-4B2E-8EF2-6B11B7A02629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09884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9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z="1800" b="1" dirty="0"/>
              <a:t>The other information was determined by the SGIC.  It includes a variety of selected student and class characteristics, including student attendance, mobility, and class size.</a:t>
            </a:r>
          </a:p>
          <a:p>
            <a:endParaRPr lang="en-US" sz="1800" b="1" dirty="0"/>
          </a:p>
          <a:p>
            <a:endParaRPr lang="en-US" sz="1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970938" y="8760316"/>
            <a:ext cx="3037840" cy="46148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4C8AEDB-63CE-4E2B-841D-6D9FB79D77F5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97641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z="1800" b="1" dirty="0"/>
              <a:t>The student characteristics also include SWD status  and ELL status.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970938" y="8760316"/>
            <a:ext cx="3037840" cy="46148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773ED31-B5E6-4F0B-8E15-E788D2ABD9BC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60935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223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z="1800" b="1" dirty="0"/>
              <a:t>So know that we know a student’s current score and  predicted score, we can calculate a student’s learning growth score</a:t>
            </a:r>
          </a:p>
          <a:p>
            <a:endParaRPr lang="en-US" sz="1800" b="1" dirty="0"/>
          </a:p>
          <a:p>
            <a:r>
              <a:rPr lang="en-US" sz="1800" b="1" dirty="0"/>
              <a:t>It is simply the difference between the predicted and current score. </a:t>
            </a:r>
          </a:p>
          <a:p>
            <a:endParaRPr lang="en-US" sz="1800" b="1" dirty="0"/>
          </a:p>
          <a:p>
            <a:r>
              <a:rPr lang="en-US" sz="1800" b="1" dirty="0"/>
              <a:t>Let’s work through some examples of how this works.</a:t>
            </a:r>
          </a:p>
          <a:p>
            <a:endParaRPr lang="en-US" sz="1800" b="1" dirty="0"/>
          </a:p>
          <a:p>
            <a:endParaRPr lang="en-US" sz="1800" b="1" dirty="0"/>
          </a:p>
          <a:p>
            <a:endParaRPr lang="en-US" sz="1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970938" y="8760316"/>
            <a:ext cx="3037840" cy="46148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099F446-E196-42D0-81F4-2879547AD50E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4041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34769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34769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28879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22653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66598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pPr>
              <a:buClr>
                <a:schemeClr val="accent1">
                  <a:lumMod val="60000"/>
                  <a:lumOff val="40000"/>
                </a:schemeClr>
              </a:buClr>
              <a:buFont typeface="Wingdings" charset="2"/>
              <a:buChar char="²"/>
              <a:defRPr/>
            </a:pPr>
            <a:endParaRPr lang="en-US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56550" y="8805841"/>
            <a:ext cx="3026833" cy="463550"/>
          </a:xfrm>
          <a:prstGeom prst="rect">
            <a:avLst/>
          </a:prstGeom>
        </p:spPr>
        <p:txBody>
          <a:bodyPr/>
          <a:lstStyle/>
          <a:p>
            <a:fld id="{00052520-57EE-ED4F-AAEF-D1D9C462D571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95632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77344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16802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5208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42384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82005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30860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40534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52196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31002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06307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0636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68602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Cohort ELB – Cohort determined by a teacher’s students</a:t>
            </a:r>
            <a:r>
              <a:rPr lang="en-US" baseline="0" dirty="0"/>
              <a:t> average </a:t>
            </a:r>
            <a:r>
              <a:rPr lang="en-US" dirty="0"/>
              <a:t>Trimester</a:t>
            </a:r>
            <a:r>
              <a:rPr lang="en-US" baseline="0" dirty="0"/>
              <a:t> 1 scores across the five skill areas.  </a:t>
            </a:r>
            <a:r>
              <a:rPr lang="en-US" dirty="0"/>
              <a:t>Next, to determine growth for a student, growth on all five skills must be met (Y) before or during</a:t>
            </a:r>
            <a:r>
              <a:rPr lang="en-US" baseline="0" dirty="0"/>
              <a:t> Tri 3</a:t>
            </a:r>
            <a:r>
              <a:rPr lang="en-US" dirty="0"/>
              <a:t>.  Teachers are then ranked</a:t>
            </a:r>
            <a:r>
              <a:rPr lang="en-US" baseline="0" dirty="0"/>
              <a:t> within the Cohort based on the percentage of students with growth (Y).</a:t>
            </a:r>
            <a:endParaRPr lang="en-US" dirty="0"/>
          </a:p>
        </p:txBody>
      </p:sp>
      <p:sp>
        <p:nvSpPr>
          <p:cNvPr id="4" name="TextBox 3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48082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5851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98405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1332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33652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Illustrates</a:t>
            </a:r>
            <a:r>
              <a:rPr lang="en-US" baseline="0" dirty="0"/>
              <a:t> equity among cohorts</a:t>
            </a:r>
            <a:endParaRPr lang="en-US" dirty="0"/>
          </a:p>
        </p:txBody>
      </p:sp>
      <p:sp>
        <p:nvSpPr>
          <p:cNvPr id="4" name="TextBox 3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47999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74102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74102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1093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03400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1150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43017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4212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2073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00382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HS Math Teacher with Algebra 1 ninth,</a:t>
            </a:r>
            <a:r>
              <a:rPr lang="en-US" baseline="0" dirty="0"/>
              <a:t> Geometry EOC and the Algebra 2 EOC.</a:t>
            </a:r>
            <a:endParaRPr lang="en-US" dirty="0"/>
          </a:p>
        </p:txBody>
      </p:sp>
      <p:sp>
        <p:nvSpPr>
          <p:cNvPr id="4" name="TextBox 3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71273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41547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C9E1CEFC-9C4C-4598-BB69-A8AF08EA587F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280206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107002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085898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39144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413909A4-D6FF-4517-9F45-49BB0B3FA3C9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43595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532517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9863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237520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9038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8050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r>
              <a:rPr lang="en-US" sz="1600" b="1" dirty="0"/>
              <a:t>Let’s start by reviewing two key elements of the Student Success Act</a:t>
            </a:r>
          </a:p>
          <a:p>
            <a:pPr>
              <a:defRPr/>
            </a:pPr>
            <a:endParaRPr lang="en-US" sz="1600" b="1" dirty="0"/>
          </a:p>
          <a:p>
            <a:r>
              <a:rPr lang="en-US" sz="1600" dirty="0"/>
              <a:t>SGIC included teachers, principals, parents, union representatives, superintendents, school board members, district administrators and postsecondary faculty</a:t>
            </a:r>
          </a:p>
          <a:p>
            <a:r>
              <a:rPr lang="en-US" sz="1600" dirty="0"/>
              <a:t> Included a school component to the model</a:t>
            </a:r>
            <a:endParaRPr lang="en-US" sz="1600" b="1" dirty="0">
              <a:ea typeface="MS PGothic" pitchFamily="34" charset="-128"/>
            </a:endParaRPr>
          </a:p>
          <a:p>
            <a:pPr>
              <a:defRPr/>
            </a:pPr>
            <a:endParaRPr lang="en-US" sz="1600" b="1" dirty="0"/>
          </a:p>
          <a:p>
            <a:pPr>
              <a:defRPr/>
            </a:pPr>
            <a:r>
              <a:rPr lang="en-US" sz="1600" b="1" dirty="0"/>
              <a:t>The Student Success Act requires the evaluation of instructional personnel and school administrators to consist of two parts: professional practice and student learning growth</a:t>
            </a:r>
          </a:p>
          <a:p>
            <a:pPr>
              <a:defRPr/>
            </a:pPr>
            <a:endParaRPr lang="en-US" sz="1600" b="1" dirty="0"/>
          </a:p>
          <a:p>
            <a:pPr>
              <a:defRPr/>
            </a:pPr>
            <a:r>
              <a:rPr lang="en-US" sz="1600" b="1" dirty="0"/>
              <a:t>Read more at: </a:t>
            </a:r>
            <a:r>
              <a:rPr lang="en-US" sz="1600" dirty="0">
                <a:hlinkClick r:id="rId4"/>
              </a:rPr>
              <a:t>http://www.flsenate.gov/Committees/BillSummaries/2011/html/0736ED</a:t>
            </a:r>
            <a:endParaRPr lang="en-US" sz="1600" b="1" dirty="0"/>
          </a:p>
          <a:p>
            <a:pPr>
              <a:defRPr/>
            </a:pPr>
            <a:endParaRPr lang="en-US" sz="1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970938" y="8760316"/>
            <a:ext cx="3037840" cy="46148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23606CE-B5BC-4EC0-AD0E-DBA89E6E8D00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7366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r>
              <a:rPr lang="en-US" sz="1600" b="1" dirty="0"/>
              <a:t>Let’s start by reviewing two key elements of the Student Success Act</a:t>
            </a:r>
          </a:p>
          <a:p>
            <a:pPr>
              <a:defRPr/>
            </a:pPr>
            <a:endParaRPr lang="en-US" sz="1600" b="1" dirty="0"/>
          </a:p>
          <a:p>
            <a:r>
              <a:rPr lang="en-US" sz="1600" dirty="0"/>
              <a:t>SGIC included teachers, principals, parents, union representatives, superintendents, school board members, district administrators and postsecondary faculty</a:t>
            </a:r>
          </a:p>
          <a:p>
            <a:r>
              <a:rPr lang="en-US" sz="1600" dirty="0"/>
              <a:t> Included a school component to the model</a:t>
            </a:r>
            <a:endParaRPr lang="en-US" sz="1600" b="1" dirty="0">
              <a:ea typeface="MS PGothic" pitchFamily="34" charset="-128"/>
            </a:endParaRPr>
          </a:p>
          <a:p>
            <a:pPr>
              <a:defRPr/>
            </a:pPr>
            <a:endParaRPr lang="en-US" sz="1600" b="1" dirty="0"/>
          </a:p>
          <a:p>
            <a:pPr>
              <a:defRPr/>
            </a:pPr>
            <a:r>
              <a:rPr lang="en-US" sz="1600" b="1" dirty="0"/>
              <a:t>The Student Success Act requires the evaluation of instructional personnel and school administrators to consist of two parts: professional practice and student learning growth</a:t>
            </a:r>
          </a:p>
          <a:p>
            <a:pPr>
              <a:defRPr/>
            </a:pPr>
            <a:endParaRPr lang="en-US" sz="1600" b="1" dirty="0"/>
          </a:p>
          <a:p>
            <a:pPr>
              <a:defRPr/>
            </a:pPr>
            <a:r>
              <a:rPr lang="en-US" sz="1600" b="1" dirty="0"/>
              <a:t>Read more at: </a:t>
            </a:r>
            <a:r>
              <a:rPr lang="en-US" sz="1600" dirty="0">
                <a:hlinkClick r:id="rId4"/>
              </a:rPr>
              <a:t>http://www.flsenate.gov/Committees/BillSummaries/2011/html/0736ED</a:t>
            </a:r>
            <a:endParaRPr lang="en-US" sz="1600" b="1" dirty="0"/>
          </a:p>
          <a:p>
            <a:pPr>
              <a:defRPr/>
            </a:pPr>
            <a:endParaRPr lang="en-US" sz="1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970938" y="8760316"/>
            <a:ext cx="3037840" cy="46148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23606CE-B5BC-4EC0-AD0E-DBA89E6E8D00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86278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9.xml"/><Relationship Id="rId4" Type="http://schemas.openxmlformats.org/officeDocument/2006/relationships/tags" Target="../tags/tag8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9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0_Title and Conten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Shape 4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6349" y="0"/>
            <a:ext cx="9150348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3_Title and Conten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Shape 48"/>
          <p:cNvPicPr preferRelativeResize="0"/>
          <p:nvPr/>
        </p:nvPicPr>
        <p:blipFill rotWithShape="1">
          <a:blip r:embed="rId3">
            <a:alphaModFix/>
          </a:blip>
          <a:srcRect t="66437"/>
          <a:stretch/>
        </p:blipFill>
        <p:spPr>
          <a:xfrm>
            <a:off x="-6349" y="4556233"/>
            <a:ext cx="9150348" cy="2301765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Shape 4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73110" y="6049805"/>
            <a:ext cx="3289741" cy="635174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Shape 50"/>
          <p:cNvSpPr txBox="1"/>
          <p:nvPr>
            <p:custDataLst>
              <p:tags r:id="rId1"/>
            </p:custDataLst>
          </p:nvPr>
        </p:nvSpPr>
        <p:spPr>
          <a:xfrm>
            <a:off x="78828" y="6321971"/>
            <a:ext cx="7102365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Top-performing urban school district in Florida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DD43F56-1676-416A-9CA9-0846EE27CF24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E08CBF9-9DD4-4C15-906C-A2D3D323FE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653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DD43F56-1676-416A-9CA9-0846EE27CF24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E08CBF9-9DD4-4C15-906C-A2D3D323FE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49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DD43F56-1676-416A-9CA9-0846EE27CF24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E08CBF9-9DD4-4C15-906C-A2D3D323FE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883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D507A09-41DB-DE40-A29B-8A7BDC315801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001363D-D915-2548-900D-1ABBE7D16B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315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160338" y="1244600"/>
            <a:ext cx="8802687" cy="4795838"/>
          </a:xfrm>
          <a:prstGeom prst="rect">
            <a:avLst/>
          </a:prstGeom>
        </p:spPr>
        <p:txBody>
          <a:bodyPr vert="horz" anchor="ctr"/>
          <a:lstStyle>
            <a:lvl1pPr algn="ctr">
              <a:defRPr sz="1600"/>
            </a:lvl1pPr>
          </a:lstStyle>
          <a:p>
            <a:endParaRPr lang="en-US" dirty="0"/>
          </a:p>
        </p:txBody>
      </p:sp>
      <p:sp>
        <p:nvSpPr>
          <p:cNvPr id="16" name="Rectangle 15"/>
          <p:cNvSpPr/>
          <p:nvPr>
            <p:custDataLst>
              <p:tags r:id="rId1"/>
            </p:custDataLst>
          </p:nvPr>
        </p:nvSpPr>
        <p:spPr>
          <a:xfrm>
            <a:off x="165100" y="165100"/>
            <a:ext cx="8805863" cy="94138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6735762" y="6276447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400"/>
            </a:lvl1pPr>
          </a:lstStyle>
          <a:p>
            <a:fld id="{9A47194C-3E5A-854F-B5AE-A6634FC20B3C}" type="slidenum">
              <a:rPr lang="en-US" smtClean="0">
                <a:solidFill>
                  <a:prstClr val="black"/>
                </a:solidFill>
                <a:latin typeface="Century Gothic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Century Gothic"/>
            </a:endParaRP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3"/>
            <p:custDataLst>
              <p:tags r:id="rId3"/>
            </p:custDataLst>
          </p:nvPr>
        </p:nvSpPr>
        <p:spPr>
          <a:xfrm>
            <a:off x="1646759" y="6209771"/>
            <a:ext cx="4072459" cy="431800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>
              <a:spcBef>
                <a:spcPts val="0"/>
              </a:spcBef>
              <a:buFontTx/>
              <a:buNone/>
              <a:defRPr sz="1400" b="1" cap="all" spc="5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327730" y="165100"/>
            <a:ext cx="8643233" cy="954088"/>
          </a:xfrm>
          <a:prstGeom prst="rect">
            <a:avLst/>
          </a:prstGeom>
        </p:spPr>
        <p:txBody>
          <a:bodyPr vert="horz" lIns="0" tIns="0" rIns="0" bIns="91440" anchor="b"/>
          <a:lstStyle>
            <a:lvl1pPr algn="l">
              <a:defRPr sz="2800" b="1" spc="1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59363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ags" Target="../tags/tag3.xml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-6350" y="89228"/>
            <a:ext cx="9150350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  <p:custDataLst>
              <p:tags r:id="rId10"/>
            </p:custDataLst>
          </p:nvPr>
        </p:nvSpPr>
        <p:spPr>
          <a:xfrm>
            <a:off x="945930" y="3241592"/>
            <a:ext cx="7566244" cy="202586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685800" marR="0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2pPr>
            <a:lvl3pPr marL="1143000" marR="0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marR="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4pPr>
            <a:lvl5pPr marL="2057400" marR="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5pPr>
            <a:lvl6pPr marL="2514600" marR="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marR="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marR="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marR="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4" r:id="rId1"/>
    <p:sldLayoutId id="2147483658" r:id="rId2"/>
    <p:sldLayoutId id="2147483660" r:id="rId3"/>
    <p:sldLayoutId id="2147483661" r:id="rId4"/>
    <p:sldLayoutId id="2147483662" r:id="rId5"/>
    <p:sldLayoutId id="2147483663" r:id="rId6"/>
    <p:sldLayoutId id="2147483664" r:id="rId7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image" Target="../media/image3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6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7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73.xml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6" Type="http://schemas.openxmlformats.org/officeDocument/2006/relationships/notesSlide" Target="../notesSlides/notesSlide12.xml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7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80.xml"/><Relationship Id="rId2" Type="http://schemas.openxmlformats.org/officeDocument/2006/relationships/tags" Target="../tags/tag79.xml"/><Relationship Id="rId1" Type="http://schemas.openxmlformats.org/officeDocument/2006/relationships/tags" Target="../tags/tag78.xml"/><Relationship Id="rId6" Type="http://schemas.openxmlformats.org/officeDocument/2006/relationships/hyperlink" Target="https://www.flrules.org/Gateway/reference.asp?No=Ref-05759" TargetMode="External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3" Type="http://schemas.openxmlformats.org/officeDocument/2006/relationships/tags" Target="../tags/tag84.xml"/><Relationship Id="rId7" Type="http://schemas.openxmlformats.org/officeDocument/2006/relationships/tags" Target="../tags/tag88.xml"/><Relationship Id="rId2" Type="http://schemas.openxmlformats.org/officeDocument/2006/relationships/tags" Target="../tags/tag83.xml"/><Relationship Id="rId1" Type="http://schemas.openxmlformats.org/officeDocument/2006/relationships/tags" Target="../tags/tag82.xml"/><Relationship Id="rId6" Type="http://schemas.openxmlformats.org/officeDocument/2006/relationships/tags" Target="../tags/tag87.xml"/><Relationship Id="rId11" Type="http://schemas.openxmlformats.org/officeDocument/2006/relationships/image" Target="../media/image7.png"/><Relationship Id="rId5" Type="http://schemas.openxmlformats.org/officeDocument/2006/relationships/tags" Target="../tags/tag86.xml"/><Relationship Id="rId10" Type="http://schemas.openxmlformats.org/officeDocument/2006/relationships/image" Target="../media/image6.png"/><Relationship Id="rId4" Type="http://schemas.openxmlformats.org/officeDocument/2006/relationships/tags" Target="../tags/tag85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6" Type="http://schemas.openxmlformats.org/officeDocument/2006/relationships/notesSlide" Target="../notesSlides/notesSlide16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9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97.xml"/><Relationship Id="rId2" Type="http://schemas.openxmlformats.org/officeDocument/2006/relationships/tags" Target="../tags/tag96.xml"/><Relationship Id="rId1" Type="http://schemas.openxmlformats.org/officeDocument/2006/relationships/tags" Target="../tags/tag95.xml"/><Relationship Id="rId6" Type="http://schemas.openxmlformats.org/officeDocument/2006/relationships/notesSlide" Target="../notesSlides/notesSlide17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9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102.xml"/><Relationship Id="rId2" Type="http://schemas.openxmlformats.org/officeDocument/2006/relationships/tags" Target="../tags/tag101.xml"/><Relationship Id="rId1" Type="http://schemas.openxmlformats.org/officeDocument/2006/relationships/tags" Target="../tags/tag100.xml"/><Relationship Id="rId6" Type="http://schemas.openxmlformats.org/officeDocument/2006/relationships/notesSlide" Target="../notesSlides/notesSlide18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10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tags" Target="../tags/tag107.xml"/><Relationship Id="rId7" Type="http://schemas.openxmlformats.org/officeDocument/2006/relationships/image" Target="../media/image8.png"/><Relationship Id="rId2" Type="http://schemas.openxmlformats.org/officeDocument/2006/relationships/tags" Target="../tags/tag106.xml"/><Relationship Id="rId1" Type="http://schemas.openxmlformats.org/officeDocument/2006/relationships/tags" Target="../tags/tag105.xml"/><Relationship Id="rId6" Type="http://schemas.openxmlformats.org/officeDocument/2006/relationships/notesSlide" Target="../notesSlides/notesSlide19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10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112.xml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notesSlide" Target="../notesSlides/notesSlide20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11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tags" Target="../tags/tag117.xml"/><Relationship Id="rId7" Type="http://schemas.openxmlformats.org/officeDocument/2006/relationships/notesSlide" Target="../notesSlides/notesSlide21.xml"/><Relationship Id="rId2" Type="http://schemas.openxmlformats.org/officeDocument/2006/relationships/tags" Target="../tags/tag116.xml"/><Relationship Id="rId1" Type="http://schemas.openxmlformats.org/officeDocument/2006/relationships/tags" Target="../tags/tag115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119.xml"/><Relationship Id="rId4" Type="http://schemas.openxmlformats.org/officeDocument/2006/relationships/tags" Target="../tags/tag118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128.xml"/><Relationship Id="rId13" Type="http://schemas.openxmlformats.org/officeDocument/2006/relationships/image" Target="../media/image11.png"/><Relationship Id="rId3" Type="http://schemas.openxmlformats.org/officeDocument/2006/relationships/tags" Target="../tags/tag123.xml"/><Relationship Id="rId7" Type="http://schemas.openxmlformats.org/officeDocument/2006/relationships/tags" Target="../tags/tag127.xml"/><Relationship Id="rId12" Type="http://schemas.openxmlformats.org/officeDocument/2006/relationships/image" Target="../media/image10.png"/><Relationship Id="rId2" Type="http://schemas.openxmlformats.org/officeDocument/2006/relationships/tags" Target="../tags/tag122.xml"/><Relationship Id="rId1" Type="http://schemas.openxmlformats.org/officeDocument/2006/relationships/tags" Target="../tags/tag121.xml"/><Relationship Id="rId6" Type="http://schemas.openxmlformats.org/officeDocument/2006/relationships/tags" Target="../tags/tag126.xml"/><Relationship Id="rId11" Type="http://schemas.openxmlformats.org/officeDocument/2006/relationships/notesSlide" Target="../notesSlides/notesSlide22.xml"/><Relationship Id="rId5" Type="http://schemas.openxmlformats.org/officeDocument/2006/relationships/tags" Target="../tags/tag125.xml"/><Relationship Id="rId10" Type="http://schemas.openxmlformats.org/officeDocument/2006/relationships/slideLayout" Target="../slideLayouts/slideLayout6.xml"/><Relationship Id="rId4" Type="http://schemas.openxmlformats.org/officeDocument/2006/relationships/tags" Target="../tags/tag124.xml"/><Relationship Id="rId9" Type="http://schemas.openxmlformats.org/officeDocument/2006/relationships/tags" Target="../tags/tag129.xml"/><Relationship Id="rId1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lrules.org/Gateway/reference.asp?No=Ref-05759" TargetMode="External"/><Relationship Id="rId3" Type="http://schemas.openxmlformats.org/officeDocument/2006/relationships/tags" Target="../tags/tag133.xml"/><Relationship Id="rId7" Type="http://schemas.openxmlformats.org/officeDocument/2006/relationships/notesSlide" Target="../notesSlides/notesSlide23.xml"/><Relationship Id="rId2" Type="http://schemas.openxmlformats.org/officeDocument/2006/relationships/tags" Target="../tags/tag132.xml"/><Relationship Id="rId1" Type="http://schemas.openxmlformats.org/officeDocument/2006/relationships/tags" Target="../tags/tag131.xml"/><Relationship Id="rId6" Type="http://schemas.openxmlformats.org/officeDocument/2006/relationships/slideLayout" Target="../slideLayouts/slideLayout4.xml"/><Relationship Id="rId5" Type="http://schemas.openxmlformats.org/officeDocument/2006/relationships/tags" Target="../tags/tag135.xml"/><Relationship Id="rId4" Type="http://schemas.openxmlformats.org/officeDocument/2006/relationships/tags" Target="../tags/tag134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tags" Target="../tags/tag139.xml"/><Relationship Id="rId7" Type="http://schemas.openxmlformats.org/officeDocument/2006/relationships/notesSlide" Target="../notesSlides/notesSlide24.xml"/><Relationship Id="rId2" Type="http://schemas.openxmlformats.org/officeDocument/2006/relationships/tags" Target="../tags/tag138.xml"/><Relationship Id="rId1" Type="http://schemas.openxmlformats.org/officeDocument/2006/relationships/tags" Target="../tags/tag137.xml"/><Relationship Id="rId6" Type="http://schemas.openxmlformats.org/officeDocument/2006/relationships/slideLayout" Target="../slideLayouts/slideLayout4.xml"/><Relationship Id="rId5" Type="http://schemas.openxmlformats.org/officeDocument/2006/relationships/tags" Target="../tags/tag141.xml"/><Relationship Id="rId4" Type="http://schemas.openxmlformats.org/officeDocument/2006/relationships/tags" Target="../tags/tag140.xml"/><Relationship Id="rId9" Type="http://schemas.openxmlformats.org/officeDocument/2006/relationships/hyperlink" Target="https://www.flrules.org/Gateway/reference.asp?No=Ref-05759" TargetMode="Externa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lrules.org/Gateway/reference.asp?No=Ref-05759" TargetMode="External"/><Relationship Id="rId3" Type="http://schemas.openxmlformats.org/officeDocument/2006/relationships/tags" Target="../tags/tag144.xml"/><Relationship Id="rId7" Type="http://schemas.openxmlformats.org/officeDocument/2006/relationships/image" Target="../media/image13.png"/><Relationship Id="rId2" Type="http://schemas.openxmlformats.org/officeDocument/2006/relationships/tags" Target="../tags/tag143.xml"/><Relationship Id="rId1" Type="http://schemas.openxmlformats.org/officeDocument/2006/relationships/tags" Target="../tags/tag142.xml"/><Relationship Id="rId6" Type="http://schemas.openxmlformats.org/officeDocument/2006/relationships/notesSlide" Target="../notesSlides/notesSlide25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145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153.xml"/><Relationship Id="rId13" Type="http://schemas.openxmlformats.org/officeDocument/2006/relationships/tags" Target="../tags/tag158.xml"/><Relationship Id="rId18" Type="http://schemas.openxmlformats.org/officeDocument/2006/relationships/notesSlide" Target="../notesSlides/notesSlide26.xml"/><Relationship Id="rId3" Type="http://schemas.openxmlformats.org/officeDocument/2006/relationships/tags" Target="../tags/tag148.xml"/><Relationship Id="rId7" Type="http://schemas.openxmlformats.org/officeDocument/2006/relationships/tags" Target="../tags/tag152.xml"/><Relationship Id="rId12" Type="http://schemas.openxmlformats.org/officeDocument/2006/relationships/tags" Target="../tags/tag157.xml"/><Relationship Id="rId17" Type="http://schemas.openxmlformats.org/officeDocument/2006/relationships/slideLayout" Target="../slideLayouts/slideLayout7.xml"/><Relationship Id="rId2" Type="http://schemas.openxmlformats.org/officeDocument/2006/relationships/tags" Target="../tags/tag147.xml"/><Relationship Id="rId16" Type="http://schemas.openxmlformats.org/officeDocument/2006/relationships/tags" Target="../tags/tag161.xml"/><Relationship Id="rId1" Type="http://schemas.openxmlformats.org/officeDocument/2006/relationships/tags" Target="../tags/tag146.xml"/><Relationship Id="rId6" Type="http://schemas.openxmlformats.org/officeDocument/2006/relationships/tags" Target="../tags/tag151.xml"/><Relationship Id="rId11" Type="http://schemas.openxmlformats.org/officeDocument/2006/relationships/tags" Target="../tags/tag156.xml"/><Relationship Id="rId5" Type="http://schemas.openxmlformats.org/officeDocument/2006/relationships/tags" Target="../tags/tag150.xml"/><Relationship Id="rId15" Type="http://schemas.openxmlformats.org/officeDocument/2006/relationships/tags" Target="../tags/tag160.xml"/><Relationship Id="rId10" Type="http://schemas.openxmlformats.org/officeDocument/2006/relationships/tags" Target="../tags/tag155.xml"/><Relationship Id="rId4" Type="http://schemas.openxmlformats.org/officeDocument/2006/relationships/tags" Target="../tags/tag149.xml"/><Relationship Id="rId9" Type="http://schemas.openxmlformats.org/officeDocument/2006/relationships/tags" Target="../tags/tag154.xml"/><Relationship Id="rId14" Type="http://schemas.openxmlformats.org/officeDocument/2006/relationships/tags" Target="../tags/tag159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170.xml"/><Relationship Id="rId13" Type="http://schemas.openxmlformats.org/officeDocument/2006/relationships/tags" Target="../tags/tag175.xml"/><Relationship Id="rId18" Type="http://schemas.openxmlformats.org/officeDocument/2006/relationships/tags" Target="../tags/tag180.xml"/><Relationship Id="rId3" Type="http://schemas.openxmlformats.org/officeDocument/2006/relationships/tags" Target="../tags/tag165.xml"/><Relationship Id="rId21" Type="http://schemas.openxmlformats.org/officeDocument/2006/relationships/tags" Target="../tags/tag183.xml"/><Relationship Id="rId7" Type="http://schemas.openxmlformats.org/officeDocument/2006/relationships/tags" Target="../tags/tag169.xml"/><Relationship Id="rId12" Type="http://schemas.openxmlformats.org/officeDocument/2006/relationships/tags" Target="../tags/tag174.xml"/><Relationship Id="rId17" Type="http://schemas.openxmlformats.org/officeDocument/2006/relationships/tags" Target="../tags/tag179.xml"/><Relationship Id="rId25" Type="http://schemas.openxmlformats.org/officeDocument/2006/relationships/notesSlide" Target="../notesSlides/notesSlide27.xml"/><Relationship Id="rId2" Type="http://schemas.openxmlformats.org/officeDocument/2006/relationships/tags" Target="../tags/tag164.xml"/><Relationship Id="rId16" Type="http://schemas.openxmlformats.org/officeDocument/2006/relationships/tags" Target="../tags/tag178.xml"/><Relationship Id="rId20" Type="http://schemas.openxmlformats.org/officeDocument/2006/relationships/tags" Target="../tags/tag182.xml"/><Relationship Id="rId1" Type="http://schemas.openxmlformats.org/officeDocument/2006/relationships/tags" Target="../tags/tag163.xml"/><Relationship Id="rId6" Type="http://schemas.openxmlformats.org/officeDocument/2006/relationships/tags" Target="../tags/tag168.xml"/><Relationship Id="rId11" Type="http://schemas.openxmlformats.org/officeDocument/2006/relationships/tags" Target="../tags/tag173.xml"/><Relationship Id="rId24" Type="http://schemas.openxmlformats.org/officeDocument/2006/relationships/slideLayout" Target="../slideLayouts/slideLayout4.xml"/><Relationship Id="rId5" Type="http://schemas.openxmlformats.org/officeDocument/2006/relationships/tags" Target="../tags/tag167.xml"/><Relationship Id="rId15" Type="http://schemas.openxmlformats.org/officeDocument/2006/relationships/tags" Target="../tags/tag177.xml"/><Relationship Id="rId23" Type="http://schemas.openxmlformats.org/officeDocument/2006/relationships/tags" Target="../tags/tag185.xml"/><Relationship Id="rId10" Type="http://schemas.openxmlformats.org/officeDocument/2006/relationships/tags" Target="../tags/tag172.xml"/><Relationship Id="rId19" Type="http://schemas.openxmlformats.org/officeDocument/2006/relationships/tags" Target="../tags/tag181.xml"/><Relationship Id="rId4" Type="http://schemas.openxmlformats.org/officeDocument/2006/relationships/tags" Target="../tags/tag166.xml"/><Relationship Id="rId9" Type="http://schemas.openxmlformats.org/officeDocument/2006/relationships/tags" Target="../tags/tag171.xml"/><Relationship Id="rId14" Type="http://schemas.openxmlformats.org/officeDocument/2006/relationships/tags" Target="../tags/tag176.xml"/><Relationship Id="rId22" Type="http://schemas.openxmlformats.org/officeDocument/2006/relationships/tags" Target="../tags/tag184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194.xml"/><Relationship Id="rId13" Type="http://schemas.openxmlformats.org/officeDocument/2006/relationships/tags" Target="../tags/tag199.xml"/><Relationship Id="rId18" Type="http://schemas.openxmlformats.org/officeDocument/2006/relationships/tags" Target="../tags/tag204.xml"/><Relationship Id="rId26" Type="http://schemas.openxmlformats.org/officeDocument/2006/relationships/tags" Target="../tags/tag212.xml"/><Relationship Id="rId3" Type="http://schemas.openxmlformats.org/officeDocument/2006/relationships/tags" Target="../tags/tag189.xml"/><Relationship Id="rId21" Type="http://schemas.openxmlformats.org/officeDocument/2006/relationships/tags" Target="../tags/tag207.xml"/><Relationship Id="rId7" Type="http://schemas.openxmlformats.org/officeDocument/2006/relationships/tags" Target="../tags/tag193.xml"/><Relationship Id="rId12" Type="http://schemas.openxmlformats.org/officeDocument/2006/relationships/tags" Target="../tags/tag198.xml"/><Relationship Id="rId17" Type="http://schemas.openxmlformats.org/officeDocument/2006/relationships/tags" Target="../tags/tag203.xml"/><Relationship Id="rId25" Type="http://schemas.openxmlformats.org/officeDocument/2006/relationships/tags" Target="../tags/tag211.xml"/><Relationship Id="rId2" Type="http://schemas.openxmlformats.org/officeDocument/2006/relationships/tags" Target="../tags/tag188.xml"/><Relationship Id="rId16" Type="http://schemas.openxmlformats.org/officeDocument/2006/relationships/tags" Target="../tags/tag202.xml"/><Relationship Id="rId20" Type="http://schemas.openxmlformats.org/officeDocument/2006/relationships/tags" Target="../tags/tag206.xml"/><Relationship Id="rId29" Type="http://schemas.openxmlformats.org/officeDocument/2006/relationships/slideLayout" Target="../slideLayouts/slideLayout4.xml"/><Relationship Id="rId1" Type="http://schemas.openxmlformats.org/officeDocument/2006/relationships/tags" Target="../tags/tag187.xml"/><Relationship Id="rId6" Type="http://schemas.openxmlformats.org/officeDocument/2006/relationships/tags" Target="../tags/tag192.xml"/><Relationship Id="rId11" Type="http://schemas.openxmlformats.org/officeDocument/2006/relationships/tags" Target="../tags/tag197.xml"/><Relationship Id="rId24" Type="http://schemas.openxmlformats.org/officeDocument/2006/relationships/tags" Target="../tags/tag210.xml"/><Relationship Id="rId5" Type="http://schemas.openxmlformats.org/officeDocument/2006/relationships/tags" Target="../tags/tag191.xml"/><Relationship Id="rId15" Type="http://schemas.openxmlformats.org/officeDocument/2006/relationships/tags" Target="../tags/tag201.xml"/><Relationship Id="rId23" Type="http://schemas.openxmlformats.org/officeDocument/2006/relationships/tags" Target="../tags/tag209.xml"/><Relationship Id="rId28" Type="http://schemas.openxmlformats.org/officeDocument/2006/relationships/tags" Target="../tags/tag214.xml"/><Relationship Id="rId10" Type="http://schemas.openxmlformats.org/officeDocument/2006/relationships/tags" Target="../tags/tag196.xml"/><Relationship Id="rId19" Type="http://schemas.openxmlformats.org/officeDocument/2006/relationships/tags" Target="../tags/tag205.xml"/><Relationship Id="rId4" Type="http://schemas.openxmlformats.org/officeDocument/2006/relationships/tags" Target="../tags/tag190.xml"/><Relationship Id="rId9" Type="http://schemas.openxmlformats.org/officeDocument/2006/relationships/tags" Target="../tags/tag195.xml"/><Relationship Id="rId14" Type="http://schemas.openxmlformats.org/officeDocument/2006/relationships/tags" Target="../tags/tag200.xml"/><Relationship Id="rId22" Type="http://schemas.openxmlformats.org/officeDocument/2006/relationships/tags" Target="../tags/tag208.xml"/><Relationship Id="rId27" Type="http://schemas.openxmlformats.org/officeDocument/2006/relationships/tags" Target="../tags/tag213.xml"/><Relationship Id="rId30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17.xml"/><Relationship Id="rId1" Type="http://schemas.openxmlformats.org/officeDocument/2006/relationships/tags" Target="../tags/tag216.xml"/><Relationship Id="rId4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226.xml"/><Relationship Id="rId13" Type="http://schemas.openxmlformats.org/officeDocument/2006/relationships/tags" Target="../tags/tag231.xml"/><Relationship Id="rId18" Type="http://schemas.openxmlformats.org/officeDocument/2006/relationships/notesSlide" Target="../notesSlides/notesSlide30.xml"/><Relationship Id="rId3" Type="http://schemas.openxmlformats.org/officeDocument/2006/relationships/tags" Target="../tags/tag221.xml"/><Relationship Id="rId7" Type="http://schemas.openxmlformats.org/officeDocument/2006/relationships/tags" Target="../tags/tag225.xml"/><Relationship Id="rId12" Type="http://schemas.openxmlformats.org/officeDocument/2006/relationships/tags" Target="../tags/tag230.xml"/><Relationship Id="rId17" Type="http://schemas.openxmlformats.org/officeDocument/2006/relationships/slideLayout" Target="../slideLayouts/slideLayout4.xml"/><Relationship Id="rId2" Type="http://schemas.openxmlformats.org/officeDocument/2006/relationships/tags" Target="../tags/tag220.xml"/><Relationship Id="rId16" Type="http://schemas.openxmlformats.org/officeDocument/2006/relationships/tags" Target="../tags/tag234.xml"/><Relationship Id="rId1" Type="http://schemas.openxmlformats.org/officeDocument/2006/relationships/tags" Target="../tags/tag219.xml"/><Relationship Id="rId6" Type="http://schemas.openxmlformats.org/officeDocument/2006/relationships/tags" Target="../tags/tag224.xml"/><Relationship Id="rId11" Type="http://schemas.openxmlformats.org/officeDocument/2006/relationships/tags" Target="../tags/tag229.xml"/><Relationship Id="rId5" Type="http://schemas.openxmlformats.org/officeDocument/2006/relationships/tags" Target="../tags/tag223.xml"/><Relationship Id="rId15" Type="http://schemas.openxmlformats.org/officeDocument/2006/relationships/tags" Target="../tags/tag233.xml"/><Relationship Id="rId10" Type="http://schemas.openxmlformats.org/officeDocument/2006/relationships/tags" Target="../tags/tag228.xml"/><Relationship Id="rId4" Type="http://schemas.openxmlformats.org/officeDocument/2006/relationships/tags" Target="../tags/tag222.xml"/><Relationship Id="rId9" Type="http://schemas.openxmlformats.org/officeDocument/2006/relationships/tags" Target="../tags/tag227.xml"/><Relationship Id="rId14" Type="http://schemas.openxmlformats.org/officeDocument/2006/relationships/tags" Target="../tags/tag23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37.xml"/><Relationship Id="rId1" Type="http://schemas.openxmlformats.org/officeDocument/2006/relationships/tags" Target="../tags/tag236.xml"/><Relationship Id="rId4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tags" Target="../tags/tag241.xml"/><Relationship Id="rId2" Type="http://schemas.openxmlformats.org/officeDocument/2006/relationships/tags" Target="../tags/tag240.xml"/><Relationship Id="rId1" Type="http://schemas.openxmlformats.org/officeDocument/2006/relationships/tags" Target="../tags/tag239.xml"/><Relationship Id="rId5" Type="http://schemas.openxmlformats.org/officeDocument/2006/relationships/notesSlide" Target="../notesSlides/notesSlide32.xml"/><Relationship Id="rId4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tags" Target="../tags/tag245.xml"/><Relationship Id="rId2" Type="http://schemas.openxmlformats.org/officeDocument/2006/relationships/tags" Target="../tags/tag244.xml"/><Relationship Id="rId1" Type="http://schemas.openxmlformats.org/officeDocument/2006/relationships/tags" Target="../tags/tag243.xml"/><Relationship Id="rId6" Type="http://schemas.openxmlformats.org/officeDocument/2006/relationships/notesSlide" Target="../notesSlides/notesSlide33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24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tags" Target="../tags/tag249.xml"/><Relationship Id="rId2" Type="http://schemas.openxmlformats.org/officeDocument/2006/relationships/tags" Target="../tags/tag248.xml"/><Relationship Id="rId1" Type="http://schemas.openxmlformats.org/officeDocument/2006/relationships/tags" Target="../tags/tag247.xml"/><Relationship Id="rId6" Type="http://schemas.openxmlformats.org/officeDocument/2006/relationships/notesSlide" Target="../notesSlides/notesSlide34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25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tags" Target="../tags/tag253.xml"/><Relationship Id="rId2" Type="http://schemas.openxmlformats.org/officeDocument/2006/relationships/tags" Target="../tags/tag252.xml"/><Relationship Id="rId1" Type="http://schemas.openxmlformats.org/officeDocument/2006/relationships/tags" Target="../tags/tag251.xml"/><Relationship Id="rId6" Type="http://schemas.openxmlformats.org/officeDocument/2006/relationships/notesSlide" Target="../notesSlides/notesSlide35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25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tags" Target="../tags/tag257.xml"/><Relationship Id="rId2" Type="http://schemas.openxmlformats.org/officeDocument/2006/relationships/tags" Target="../tags/tag256.xml"/><Relationship Id="rId1" Type="http://schemas.openxmlformats.org/officeDocument/2006/relationships/tags" Target="../tags/tag255.xml"/><Relationship Id="rId5" Type="http://schemas.openxmlformats.org/officeDocument/2006/relationships/notesSlide" Target="../notesSlides/notesSlide36.xml"/><Relationship Id="rId4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tags" Target="../tags/tag261.xml"/><Relationship Id="rId2" Type="http://schemas.openxmlformats.org/officeDocument/2006/relationships/tags" Target="../tags/tag260.xml"/><Relationship Id="rId1" Type="http://schemas.openxmlformats.org/officeDocument/2006/relationships/tags" Target="../tags/tag259.xml"/><Relationship Id="rId6" Type="http://schemas.openxmlformats.org/officeDocument/2006/relationships/notesSlide" Target="../notesSlides/notesSlide37.xml"/><Relationship Id="rId5" Type="http://schemas.openxmlformats.org/officeDocument/2006/relationships/slideLayout" Target="../slideLayouts/slideLayout5.xml"/><Relationship Id="rId4" Type="http://schemas.openxmlformats.org/officeDocument/2006/relationships/tags" Target="../tags/tag26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tags" Target="../tags/tag266.xml"/><Relationship Id="rId2" Type="http://schemas.openxmlformats.org/officeDocument/2006/relationships/tags" Target="../tags/tag265.xml"/><Relationship Id="rId1" Type="http://schemas.openxmlformats.org/officeDocument/2006/relationships/tags" Target="../tags/tag264.xml"/><Relationship Id="rId5" Type="http://schemas.openxmlformats.org/officeDocument/2006/relationships/notesSlide" Target="../notesSlides/notesSlide38.xml"/><Relationship Id="rId4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69.xml"/><Relationship Id="rId1" Type="http://schemas.openxmlformats.org/officeDocument/2006/relationships/tags" Target="../tags/tag268.xml"/><Relationship Id="rId4" Type="http://schemas.openxmlformats.org/officeDocument/2006/relationships/notesSlide" Target="../notesSlides/notesSlide3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tags" Target="../tags/tag273.xml"/><Relationship Id="rId2" Type="http://schemas.openxmlformats.org/officeDocument/2006/relationships/tags" Target="../tags/tag272.xml"/><Relationship Id="rId1" Type="http://schemas.openxmlformats.org/officeDocument/2006/relationships/tags" Target="../tags/tag271.xml"/><Relationship Id="rId6" Type="http://schemas.openxmlformats.org/officeDocument/2006/relationships/notesSlide" Target="../notesSlides/notesSlide40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74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3" Type="http://schemas.openxmlformats.org/officeDocument/2006/relationships/tags" Target="../tags/tag278.xml"/><Relationship Id="rId7" Type="http://schemas.openxmlformats.org/officeDocument/2006/relationships/tags" Target="../tags/tag282.xml"/><Relationship Id="rId2" Type="http://schemas.openxmlformats.org/officeDocument/2006/relationships/tags" Target="../tags/tag277.xml"/><Relationship Id="rId1" Type="http://schemas.openxmlformats.org/officeDocument/2006/relationships/tags" Target="../tags/tag276.xml"/><Relationship Id="rId6" Type="http://schemas.openxmlformats.org/officeDocument/2006/relationships/tags" Target="../tags/tag281.xml"/><Relationship Id="rId5" Type="http://schemas.openxmlformats.org/officeDocument/2006/relationships/tags" Target="../tags/tag280.xml"/><Relationship Id="rId4" Type="http://schemas.openxmlformats.org/officeDocument/2006/relationships/tags" Target="../tags/tag279.xml"/><Relationship Id="rId9" Type="http://schemas.openxmlformats.org/officeDocument/2006/relationships/notesSlide" Target="../notesSlides/notesSlide41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tags" Target="../tags/tag291.xml"/><Relationship Id="rId13" Type="http://schemas.openxmlformats.org/officeDocument/2006/relationships/tags" Target="../tags/tag296.xml"/><Relationship Id="rId3" Type="http://schemas.openxmlformats.org/officeDocument/2006/relationships/tags" Target="../tags/tag286.xml"/><Relationship Id="rId7" Type="http://schemas.openxmlformats.org/officeDocument/2006/relationships/tags" Target="../tags/tag290.xml"/><Relationship Id="rId12" Type="http://schemas.openxmlformats.org/officeDocument/2006/relationships/tags" Target="../tags/tag295.xml"/><Relationship Id="rId2" Type="http://schemas.openxmlformats.org/officeDocument/2006/relationships/tags" Target="../tags/tag285.xml"/><Relationship Id="rId1" Type="http://schemas.openxmlformats.org/officeDocument/2006/relationships/tags" Target="../tags/tag284.xml"/><Relationship Id="rId6" Type="http://schemas.openxmlformats.org/officeDocument/2006/relationships/tags" Target="../tags/tag289.xml"/><Relationship Id="rId11" Type="http://schemas.openxmlformats.org/officeDocument/2006/relationships/tags" Target="../tags/tag294.xml"/><Relationship Id="rId5" Type="http://schemas.openxmlformats.org/officeDocument/2006/relationships/tags" Target="../tags/tag288.xml"/><Relationship Id="rId15" Type="http://schemas.openxmlformats.org/officeDocument/2006/relationships/notesSlide" Target="../notesSlides/notesSlide42.xml"/><Relationship Id="rId10" Type="http://schemas.openxmlformats.org/officeDocument/2006/relationships/tags" Target="../tags/tag293.xml"/><Relationship Id="rId4" Type="http://schemas.openxmlformats.org/officeDocument/2006/relationships/tags" Target="../tags/tag287.xml"/><Relationship Id="rId9" Type="http://schemas.openxmlformats.org/officeDocument/2006/relationships/tags" Target="../tags/tag292.xml"/><Relationship Id="rId14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tags" Target="../tags/tag305.xml"/><Relationship Id="rId13" Type="http://schemas.openxmlformats.org/officeDocument/2006/relationships/tags" Target="../tags/tag310.xml"/><Relationship Id="rId3" Type="http://schemas.openxmlformats.org/officeDocument/2006/relationships/tags" Target="../tags/tag300.xml"/><Relationship Id="rId7" Type="http://schemas.openxmlformats.org/officeDocument/2006/relationships/tags" Target="../tags/tag304.xml"/><Relationship Id="rId12" Type="http://schemas.openxmlformats.org/officeDocument/2006/relationships/tags" Target="../tags/tag309.xml"/><Relationship Id="rId2" Type="http://schemas.openxmlformats.org/officeDocument/2006/relationships/tags" Target="../tags/tag299.xml"/><Relationship Id="rId1" Type="http://schemas.openxmlformats.org/officeDocument/2006/relationships/tags" Target="../tags/tag298.xml"/><Relationship Id="rId6" Type="http://schemas.openxmlformats.org/officeDocument/2006/relationships/tags" Target="../tags/tag303.xml"/><Relationship Id="rId11" Type="http://schemas.openxmlformats.org/officeDocument/2006/relationships/tags" Target="../tags/tag308.xml"/><Relationship Id="rId5" Type="http://schemas.openxmlformats.org/officeDocument/2006/relationships/tags" Target="../tags/tag302.xml"/><Relationship Id="rId15" Type="http://schemas.openxmlformats.org/officeDocument/2006/relationships/notesSlide" Target="../notesSlides/notesSlide43.xml"/><Relationship Id="rId10" Type="http://schemas.openxmlformats.org/officeDocument/2006/relationships/tags" Target="../tags/tag307.xml"/><Relationship Id="rId4" Type="http://schemas.openxmlformats.org/officeDocument/2006/relationships/tags" Target="../tags/tag301.xml"/><Relationship Id="rId9" Type="http://schemas.openxmlformats.org/officeDocument/2006/relationships/tags" Target="../tags/tag306.xml"/><Relationship Id="rId14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tags" Target="../tags/tag319.xml"/><Relationship Id="rId13" Type="http://schemas.openxmlformats.org/officeDocument/2006/relationships/tags" Target="../tags/tag324.xml"/><Relationship Id="rId3" Type="http://schemas.openxmlformats.org/officeDocument/2006/relationships/tags" Target="../tags/tag314.xml"/><Relationship Id="rId7" Type="http://schemas.openxmlformats.org/officeDocument/2006/relationships/tags" Target="../tags/tag318.xml"/><Relationship Id="rId12" Type="http://schemas.openxmlformats.org/officeDocument/2006/relationships/tags" Target="../tags/tag323.xml"/><Relationship Id="rId2" Type="http://schemas.openxmlformats.org/officeDocument/2006/relationships/tags" Target="../tags/tag313.xml"/><Relationship Id="rId1" Type="http://schemas.openxmlformats.org/officeDocument/2006/relationships/tags" Target="../tags/tag312.xml"/><Relationship Id="rId6" Type="http://schemas.openxmlformats.org/officeDocument/2006/relationships/tags" Target="../tags/tag317.xml"/><Relationship Id="rId11" Type="http://schemas.openxmlformats.org/officeDocument/2006/relationships/tags" Target="../tags/tag322.xml"/><Relationship Id="rId5" Type="http://schemas.openxmlformats.org/officeDocument/2006/relationships/tags" Target="../tags/tag316.xml"/><Relationship Id="rId15" Type="http://schemas.openxmlformats.org/officeDocument/2006/relationships/notesSlide" Target="../notesSlides/notesSlide44.xml"/><Relationship Id="rId10" Type="http://schemas.openxmlformats.org/officeDocument/2006/relationships/tags" Target="../tags/tag321.xml"/><Relationship Id="rId4" Type="http://schemas.openxmlformats.org/officeDocument/2006/relationships/tags" Target="../tags/tag315.xml"/><Relationship Id="rId9" Type="http://schemas.openxmlformats.org/officeDocument/2006/relationships/tags" Target="../tags/tag320.xml"/><Relationship Id="rId14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tags" Target="../tags/tag328.xml"/><Relationship Id="rId2" Type="http://schemas.openxmlformats.org/officeDocument/2006/relationships/tags" Target="../tags/tag327.xml"/><Relationship Id="rId1" Type="http://schemas.openxmlformats.org/officeDocument/2006/relationships/tags" Target="../tags/tag326.xml"/><Relationship Id="rId5" Type="http://schemas.openxmlformats.org/officeDocument/2006/relationships/notesSlide" Target="../notesSlides/notesSlide45.xml"/><Relationship Id="rId4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tags" Target="../tags/tag337.xml"/><Relationship Id="rId13" Type="http://schemas.openxmlformats.org/officeDocument/2006/relationships/tags" Target="../tags/tag342.xml"/><Relationship Id="rId3" Type="http://schemas.openxmlformats.org/officeDocument/2006/relationships/tags" Target="../tags/tag332.xml"/><Relationship Id="rId7" Type="http://schemas.openxmlformats.org/officeDocument/2006/relationships/tags" Target="../tags/tag336.xml"/><Relationship Id="rId12" Type="http://schemas.openxmlformats.org/officeDocument/2006/relationships/tags" Target="../tags/tag341.xml"/><Relationship Id="rId2" Type="http://schemas.openxmlformats.org/officeDocument/2006/relationships/tags" Target="../tags/tag331.xml"/><Relationship Id="rId1" Type="http://schemas.openxmlformats.org/officeDocument/2006/relationships/tags" Target="../tags/tag330.xml"/><Relationship Id="rId6" Type="http://schemas.openxmlformats.org/officeDocument/2006/relationships/tags" Target="../tags/tag335.xml"/><Relationship Id="rId11" Type="http://schemas.openxmlformats.org/officeDocument/2006/relationships/tags" Target="../tags/tag340.xml"/><Relationship Id="rId5" Type="http://schemas.openxmlformats.org/officeDocument/2006/relationships/tags" Target="../tags/tag334.xml"/><Relationship Id="rId15" Type="http://schemas.openxmlformats.org/officeDocument/2006/relationships/notesSlide" Target="../notesSlides/notesSlide46.xml"/><Relationship Id="rId10" Type="http://schemas.openxmlformats.org/officeDocument/2006/relationships/tags" Target="../tags/tag339.xml"/><Relationship Id="rId4" Type="http://schemas.openxmlformats.org/officeDocument/2006/relationships/tags" Target="../tags/tag333.xml"/><Relationship Id="rId9" Type="http://schemas.openxmlformats.org/officeDocument/2006/relationships/tags" Target="../tags/tag338.xml"/><Relationship Id="rId14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tags" Target="../tags/tag351.xml"/><Relationship Id="rId13" Type="http://schemas.openxmlformats.org/officeDocument/2006/relationships/tags" Target="../tags/tag356.xml"/><Relationship Id="rId3" Type="http://schemas.openxmlformats.org/officeDocument/2006/relationships/tags" Target="../tags/tag346.xml"/><Relationship Id="rId7" Type="http://schemas.openxmlformats.org/officeDocument/2006/relationships/tags" Target="../tags/tag350.xml"/><Relationship Id="rId12" Type="http://schemas.openxmlformats.org/officeDocument/2006/relationships/tags" Target="../tags/tag355.xml"/><Relationship Id="rId2" Type="http://schemas.openxmlformats.org/officeDocument/2006/relationships/tags" Target="../tags/tag345.xml"/><Relationship Id="rId1" Type="http://schemas.openxmlformats.org/officeDocument/2006/relationships/tags" Target="../tags/tag344.xml"/><Relationship Id="rId6" Type="http://schemas.openxmlformats.org/officeDocument/2006/relationships/tags" Target="../tags/tag349.xml"/><Relationship Id="rId11" Type="http://schemas.openxmlformats.org/officeDocument/2006/relationships/tags" Target="../tags/tag354.xml"/><Relationship Id="rId5" Type="http://schemas.openxmlformats.org/officeDocument/2006/relationships/tags" Target="../tags/tag348.xml"/><Relationship Id="rId15" Type="http://schemas.openxmlformats.org/officeDocument/2006/relationships/notesSlide" Target="../notesSlides/notesSlide47.xml"/><Relationship Id="rId10" Type="http://schemas.openxmlformats.org/officeDocument/2006/relationships/tags" Target="../tags/tag353.xml"/><Relationship Id="rId4" Type="http://schemas.openxmlformats.org/officeDocument/2006/relationships/tags" Target="../tags/tag347.xml"/><Relationship Id="rId9" Type="http://schemas.openxmlformats.org/officeDocument/2006/relationships/tags" Target="../tags/tag352.xml"/><Relationship Id="rId14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59.xml"/><Relationship Id="rId1" Type="http://schemas.openxmlformats.org/officeDocument/2006/relationships/tags" Target="../tags/tag358.xml"/><Relationship Id="rId4" Type="http://schemas.openxmlformats.org/officeDocument/2006/relationships/notesSlide" Target="../notesSlides/notesSlide4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tags" Target="../tags/tag363.xml"/><Relationship Id="rId2" Type="http://schemas.openxmlformats.org/officeDocument/2006/relationships/tags" Target="../tags/tag362.xml"/><Relationship Id="rId1" Type="http://schemas.openxmlformats.org/officeDocument/2006/relationships/tags" Target="../tags/tag361.xml"/><Relationship Id="rId5" Type="http://schemas.openxmlformats.org/officeDocument/2006/relationships/notesSlide" Target="../notesSlides/notesSlide49.xml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42.xml"/><Relationship Id="rId7" Type="http://schemas.openxmlformats.org/officeDocument/2006/relationships/hyperlink" Target="http://www.fldoe.org/teaching/performance-evaluation/" TargetMode="Externa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4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66.xml"/><Relationship Id="rId1" Type="http://schemas.openxmlformats.org/officeDocument/2006/relationships/tags" Target="../tags/tag365.xml"/><Relationship Id="rId4" Type="http://schemas.openxmlformats.org/officeDocument/2006/relationships/notesSlide" Target="../notesSlides/notesSlide50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tags" Target="../tags/tag370.xml"/><Relationship Id="rId7" Type="http://schemas.openxmlformats.org/officeDocument/2006/relationships/notesSlide" Target="../notesSlides/notesSlide51.xml"/><Relationship Id="rId2" Type="http://schemas.openxmlformats.org/officeDocument/2006/relationships/tags" Target="../tags/tag369.xml"/><Relationship Id="rId1" Type="http://schemas.openxmlformats.org/officeDocument/2006/relationships/tags" Target="../tags/tag368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372.xml"/><Relationship Id="rId4" Type="http://schemas.openxmlformats.org/officeDocument/2006/relationships/tags" Target="../tags/tag37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75.xml"/><Relationship Id="rId1" Type="http://schemas.openxmlformats.org/officeDocument/2006/relationships/tags" Target="../tags/tag374.xml"/><Relationship Id="rId4" Type="http://schemas.openxmlformats.org/officeDocument/2006/relationships/notesSlide" Target="../notesSlides/notesSlide52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3.xml"/><Relationship Id="rId3" Type="http://schemas.openxmlformats.org/officeDocument/2006/relationships/tags" Target="../tags/tag379.xml"/><Relationship Id="rId7" Type="http://schemas.openxmlformats.org/officeDocument/2006/relationships/slideLayout" Target="../slideLayouts/slideLayout5.xml"/><Relationship Id="rId2" Type="http://schemas.openxmlformats.org/officeDocument/2006/relationships/tags" Target="../tags/tag378.xml"/><Relationship Id="rId1" Type="http://schemas.openxmlformats.org/officeDocument/2006/relationships/tags" Target="../tags/tag377.xml"/><Relationship Id="rId6" Type="http://schemas.openxmlformats.org/officeDocument/2006/relationships/tags" Target="../tags/tag382.xml"/><Relationship Id="rId5" Type="http://schemas.openxmlformats.org/officeDocument/2006/relationships/tags" Target="../tags/tag381.xml"/><Relationship Id="rId4" Type="http://schemas.openxmlformats.org/officeDocument/2006/relationships/tags" Target="../tags/tag380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8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tags" Target="../tags/tag388.xml"/><Relationship Id="rId2" Type="http://schemas.openxmlformats.org/officeDocument/2006/relationships/tags" Target="../tags/tag387.xml"/><Relationship Id="rId1" Type="http://schemas.openxmlformats.org/officeDocument/2006/relationships/tags" Target="../tags/tag386.xml"/><Relationship Id="rId5" Type="http://schemas.openxmlformats.org/officeDocument/2006/relationships/notesSlide" Target="../notesSlides/notesSlide55.xml"/><Relationship Id="rId4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tags" Target="../tags/tag397.xml"/><Relationship Id="rId13" Type="http://schemas.openxmlformats.org/officeDocument/2006/relationships/image" Target="../media/image14.png"/><Relationship Id="rId3" Type="http://schemas.openxmlformats.org/officeDocument/2006/relationships/tags" Target="../tags/tag392.xml"/><Relationship Id="rId7" Type="http://schemas.openxmlformats.org/officeDocument/2006/relationships/tags" Target="../tags/tag396.xml"/><Relationship Id="rId12" Type="http://schemas.openxmlformats.org/officeDocument/2006/relationships/notesSlide" Target="../notesSlides/notesSlide56.xml"/><Relationship Id="rId2" Type="http://schemas.openxmlformats.org/officeDocument/2006/relationships/tags" Target="../tags/tag391.xml"/><Relationship Id="rId1" Type="http://schemas.openxmlformats.org/officeDocument/2006/relationships/tags" Target="../tags/tag390.xml"/><Relationship Id="rId6" Type="http://schemas.openxmlformats.org/officeDocument/2006/relationships/tags" Target="../tags/tag395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394.xml"/><Relationship Id="rId10" Type="http://schemas.openxmlformats.org/officeDocument/2006/relationships/tags" Target="../tags/tag399.xml"/><Relationship Id="rId4" Type="http://schemas.openxmlformats.org/officeDocument/2006/relationships/tags" Target="../tags/tag393.xml"/><Relationship Id="rId9" Type="http://schemas.openxmlformats.org/officeDocument/2006/relationships/tags" Target="../tags/tag398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13" Type="http://schemas.openxmlformats.org/officeDocument/2006/relationships/image" Target="../media/image18.emf"/><Relationship Id="rId3" Type="http://schemas.openxmlformats.org/officeDocument/2006/relationships/tags" Target="../tags/tag403.xml"/><Relationship Id="rId7" Type="http://schemas.openxmlformats.org/officeDocument/2006/relationships/tags" Target="../tags/tag407.xml"/><Relationship Id="rId12" Type="http://schemas.openxmlformats.org/officeDocument/2006/relationships/image" Target="../media/image17.emf"/><Relationship Id="rId2" Type="http://schemas.openxmlformats.org/officeDocument/2006/relationships/tags" Target="../tags/tag402.xml"/><Relationship Id="rId1" Type="http://schemas.openxmlformats.org/officeDocument/2006/relationships/tags" Target="../tags/tag401.xml"/><Relationship Id="rId6" Type="http://schemas.openxmlformats.org/officeDocument/2006/relationships/tags" Target="../tags/tag406.xml"/><Relationship Id="rId11" Type="http://schemas.openxmlformats.org/officeDocument/2006/relationships/image" Target="../media/image16.emf"/><Relationship Id="rId5" Type="http://schemas.openxmlformats.org/officeDocument/2006/relationships/tags" Target="../tags/tag405.xml"/><Relationship Id="rId10" Type="http://schemas.openxmlformats.org/officeDocument/2006/relationships/image" Target="../media/image15.emf"/><Relationship Id="rId4" Type="http://schemas.openxmlformats.org/officeDocument/2006/relationships/tags" Target="../tags/tag404.xml"/><Relationship Id="rId9" Type="http://schemas.openxmlformats.org/officeDocument/2006/relationships/notesSlide" Target="../notesSlides/notesSlide57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8.xml"/><Relationship Id="rId3" Type="http://schemas.openxmlformats.org/officeDocument/2006/relationships/tags" Target="../tags/tag411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410.xml"/><Relationship Id="rId1" Type="http://schemas.openxmlformats.org/officeDocument/2006/relationships/tags" Target="../tags/tag409.xml"/><Relationship Id="rId6" Type="http://schemas.openxmlformats.org/officeDocument/2006/relationships/tags" Target="../tags/tag414.xml"/><Relationship Id="rId5" Type="http://schemas.openxmlformats.org/officeDocument/2006/relationships/tags" Target="../tags/tag413.xml"/><Relationship Id="rId4" Type="http://schemas.openxmlformats.org/officeDocument/2006/relationships/tags" Target="../tags/tag412.xml"/><Relationship Id="rId9" Type="http://schemas.openxmlformats.org/officeDocument/2006/relationships/image" Target="../media/image19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tags" Target="../tags/tag418.xml"/><Relationship Id="rId7" Type="http://schemas.openxmlformats.org/officeDocument/2006/relationships/notesSlide" Target="../notesSlides/notesSlide59.xml"/><Relationship Id="rId2" Type="http://schemas.openxmlformats.org/officeDocument/2006/relationships/tags" Target="../tags/tag417.xml"/><Relationship Id="rId1" Type="http://schemas.openxmlformats.org/officeDocument/2006/relationships/tags" Target="../tags/tag416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420.xml"/><Relationship Id="rId4" Type="http://schemas.openxmlformats.org/officeDocument/2006/relationships/tags" Target="../tags/tag4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8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almbeachschools.org/staffdev/teacherevaluation/" TargetMode="External"/><Relationship Id="rId3" Type="http://schemas.openxmlformats.org/officeDocument/2006/relationships/tags" Target="../tags/tag424.xml"/><Relationship Id="rId7" Type="http://schemas.openxmlformats.org/officeDocument/2006/relationships/hyperlink" Target="http://www.fldoe.org/teaching/performance-evaluation/student-growth.stml" TargetMode="External"/><Relationship Id="rId2" Type="http://schemas.openxmlformats.org/officeDocument/2006/relationships/tags" Target="../tags/tag423.xml"/><Relationship Id="rId1" Type="http://schemas.openxmlformats.org/officeDocument/2006/relationships/tags" Target="../tags/tag422.xml"/><Relationship Id="rId6" Type="http://schemas.openxmlformats.org/officeDocument/2006/relationships/hyperlink" Target="http://www.fldoe.org/teaching/performance-evaluation/" TargetMode="External"/><Relationship Id="rId11" Type="http://schemas.openxmlformats.org/officeDocument/2006/relationships/hyperlink" Target="https://growth.palmbeachschools.org/" TargetMode="External"/><Relationship Id="rId5" Type="http://schemas.openxmlformats.org/officeDocument/2006/relationships/notesSlide" Target="../notesSlides/notesSlide60.xml"/><Relationship Id="rId10" Type="http://schemas.openxmlformats.org/officeDocument/2006/relationships/hyperlink" Target="https://www.palmbeachschools.org/staffdev/jenc/" TargetMode="External"/><Relationship Id="rId4" Type="http://schemas.openxmlformats.org/officeDocument/2006/relationships/slideLayout" Target="../slideLayouts/slideLayout2.xml"/><Relationship Id="rId9" Type="http://schemas.openxmlformats.org/officeDocument/2006/relationships/hyperlink" Target="https://www.palmbeachschools.org/staffdev/deliberatepractice/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52.xml"/><Relationship Id="rId7" Type="http://schemas.openxmlformats.org/officeDocument/2006/relationships/hyperlink" Target="https://www.palmbeachschools.org/staffdev/wp-content/uploads/sites/73/2016/04/JENCNewsletterSY15SeptemberIssueFINALDRAFT.pdf" TargetMode="Externa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hyperlink" Target="https://www.palmbeachschools.org/staffdev/wp-content/uploads/sites/73/2016/04/UpdatedJENCNewsletterFY16August.pdf" TargetMode="External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7" Type="http://schemas.openxmlformats.org/officeDocument/2006/relationships/hyperlink" Target="https://www.sdpbc.org/Docs/DistrictBulletins/P%2016-319%20DSCOS.pdf" TargetMode="Externa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hyperlink" Target="https://growth.palmbeachschools.org/wp-content/uploads/sites/151/2016/07/Memo_to_principals_10-14-2013.pdf" TargetMode="External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  <p:custDataLst>
              <p:tags r:id="rId2"/>
            </p:custDataLst>
          </p:nvPr>
        </p:nvSpPr>
        <p:spPr>
          <a:xfrm>
            <a:off x="234176" y="2515276"/>
            <a:ext cx="8497229" cy="1262419"/>
          </a:xfrm>
        </p:spPr>
        <p:txBody>
          <a:bodyPr/>
          <a:lstStyle/>
          <a:p>
            <a:r>
              <a:rPr lang="en-US" sz="3600" dirty="0"/>
              <a:t>School District of Palm Beach County</a:t>
            </a:r>
            <a:br>
              <a:rPr lang="en-US" sz="3600" dirty="0"/>
            </a:br>
            <a:br>
              <a:rPr lang="en-US" sz="1600" dirty="0"/>
            </a:br>
            <a:r>
              <a:rPr lang="en-US" sz="3600" dirty="0"/>
              <a:t>SY2016 Final Teacher Evaluation</a:t>
            </a:r>
            <a:br>
              <a:rPr lang="en-US" sz="3600" dirty="0"/>
            </a:br>
            <a:r>
              <a:rPr lang="en-US" sz="3600" dirty="0"/>
              <a:t>&amp; Student Performance Reports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37058" y="1282038"/>
            <a:ext cx="2357047" cy="658274"/>
          </a:xfrm>
          <a:prstGeom prst="rect">
            <a:avLst/>
          </a:prstGeom>
        </p:spPr>
      </p:pic>
      <p:sp>
        <p:nvSpPr>
          <p:cNvPr id="5" name="TextBox 4"/>
          <p:cNvSpPr txBox="1"/>
          <p:nvPr>
            <p:custDataLst>
              <p:tags r:id="rId3"/>
            </p:custDataLst>
          </p:nvPr>
        </p:nvSpPr>
        <p:spPr>
          <a:xfrm>
            <a:off x="323385" y="5118410"/>
            <a:ext cx="316304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Mark Howard, Chief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Performance Accountability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School District of Palm Beach County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07577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-6350" y="89228"/>
            <a:ext cx="9150350" cy="1325562"/>
          </a:xfrm>
        </p:spPr>
        <p:txBody>
          <a:bodyPr/>
          <a:lstStyle/>
          <a:p>
            <a:r>
              <a:rPr lang="en-US" sz="3600" b="1" dirty="0"/>
              <a:t>2016 Elementary Tests for </a:t>
            </a:r>
            <a:br>
              <a:rPr lang="en-US" sz="3600" b="1" dirty="0"/>
            </a:br>
            <a:r>
              <a:rPr lang="en-US" sz="3600" b="1" dirty="0"/>
              <a:t>Student Performance Rating</a:t>
            </a:r>
          </a:p>
        </p:txBody>
      </p:sp>
      <p:graphicFrame>
        <p:nvGraphicFramePr>
          <p:cNvPr id="5" name="Content Placeholder 5"/>
          <p:cNvGraphicFramePr>
            <a:graphicFrameLocks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431087643"/>
              </p:ext>
            </p:extLst>
          </p:nvPr>
        </p:nvGraphicFramePr>
        <p:xfrm>
          <a:off x="316194" y="1721405"/>
          <a:ext cx="8268217" cy="4348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59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559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663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Grade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Cohort or Pre-</a:t>
                      </a:r>
                      <a:r>
                        <a:rPr lang="en-US" sz="1600" baseline="0" dirty="0"/>
                        <a:t>Test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Ranking or Post-Test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Early Literacy Behaviors </a:t>
                      </a:r>
                    </a:p>
                    <a:p>
                      <a:pPr algn="ctr"/>
                      <a:r>
                        <a:rPr lang="en-US" sz="1600" dirty="0"/>
                        <a:t>(1</a:t>
                      </a:r>
                      <a:r>
                        <a:rPr lang="en-US" sz="1600" baseline="30000" dirty="0"/>
                        <a:t>st</a:t>
                      </a:r>
                      <a:r>
                        <a:rPr lang="en-US" sz="1600" dirty="0"/>
                        <a:t> Trimester)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Early Literacy Behaviors </a:t>
                      </a:r>
                    </a:p>
                    <a:p>
                      <a:pPr algn="ctr"/>
                      <a:r>
                        <a:rPr lang="en-US" sz="1600" dirty="0"/>
                        <a:t>(3</a:t>
                      </a:r>
                      <a:r>
                        <a:rPr lang="en-US" sz="1600" baseline="30000" dirty="0"/>
                        <a:t>rd</a:t>
                      </a:r>
                      <a:r>
                        <a:rPr lang="en-US" sz="1600" dirty="0"/>
                        <a:t> Trimester)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Early Literacy Behaviors </a:t>
                      </a:r>
                    </a:p>
                    <a:p>
                      <a:pPr algn="ctr"/>
                      <a:r>
                        <a:rPr lang="en-US" sz="1600" dirty="0"/>
                        <a:t>(Prior</a:t>
                      </a:r>
                      <a:r>
                        <a:rPr lang="en-US" sz="1600" baseline="0" dirty="0"/>
                        <a:t> Year Final</a:t>
                      </a:r>
                      <a:r>
                        <a:rPr lang="en-US" sz="1600" dirty="0"/>
                        <a:t>)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Palm Beach Performance Assessment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Palm Beach Performance</a:t>
                      </a:r>
                      <a:r>
                        <a:rPr lang="en-US" sz="1600" baseline="0" dirty="0"/>
                        <a:t> Assessment (Prior Year Final)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District Grade 2 Diagnostic</a:t>
                      </a:r>
                      <a:r>
                        <a:rPr lang="en-US" sz="1600" baseline="0" dirty="0"/>
                        <a:t> ELA</a:t>
                      </a:r>
                      <a:endParaRPr 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Palm Beach Performance</a:t>
                      </a:r>
                      <a:r>
                        <a:rPr lang="en-US" sz="1600" baseline="0" dirty="0"/>
                        <a:t> Assessment (Prior Year Final)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FSA ELA Assessment*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4-5 ELA/</a:t>
                      </a:r>
                      <a:r>
                        <a:rPr lang="en-US" sz="1600" baseline="0" dirty="0"/>
                        <a:t> Math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State ELA/Math</a:t>
                      </a:r>
                      <a:br>
                        <a:rPr lang="en-US" sz="1600" dirty="0"/>
                      </a:br>
                      <a:r>
                        <a:rPr lang="en-US" sz="1600" dirty="0"/>
                        <a:t> (VAM variables)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FSA</a:t>
                      </a:r>
                      <a:r>
                        <a:rPr lang="en-US" sz="1600" baseline="0" dirty="0"/>
                        <a:t> ELA /Math Assessments </a:t>
                      </a:r>
                      <a:br>
                        <a:rPr lang="en-US" sz="1600" baseline="0" dirty="0"/>
                      </a:br>
                      <a:r>
                        <a:rPr lang="en-US" sz="1600" baseline="0" dirty="0"/>
                        <a:t>(State VAM Model)</a:t>
                      </a:r>
                      <a:endParaRPr 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 Science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Grade 4 FSA ELA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Grade 5 FCAT 2.0 Science*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Other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State ELA/Math </a:t>
                      </a:r>
                      <a:br>
                        <a:rPr lang="en-US" sz="1600" dirty="0"/>
                      </a:br>
                      <a:r>
                        <a:rPr lang="en-US" sz="1600" dirty="0"/>
                        <a:t>(VAM variables)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Non-FSA VAM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>
            <p:custDataLst>
              <p:tags r:id="rId4"/>
            </p:custDataLst>
          </p:nvPr>
        </p:nvSpPr>
        <p:spPr>
          <a:xfrm>
            <a:off x="316194" y="5986950"/>
            <a:ext cx="74245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*State mandates the use of this assessment, District determines the model</a:t>
            </a:r>
            <a:r>
              <a:rPr lang="en-US" i="1" dirty="0"/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09158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-6350" y="89228"/>
            <a:ext cx="9150350" cy="1325562"/>
          </a:xfrm>
        </p:spPr>
        <p:txBody>
          <a:bodyPr/>
          <a:lstStyle/>
          <a:p>
            <a:r>
              <a:rPr lang="en-US" sz="3600" b="1" dirty="0"/>
              <a:t>2016 Middle School Tests for </a:t>
            </a:r>
            <a:br>
              <a:rPr lang="en-US" sz="3600" b="1" dirty="0"/>
            </a:br>
            <a:r>
              <a:rPr lang="en-US" sz="3600" b="1" dirty="0"/>
              <a:t>Student Performance Rating</a:t>
            </a:r>
            <a:br>
              <a:rPr lang="en-US" sz="3600" b="1" dirty="0"/>
            </a:br>
            <a:endParaRPr lang="en-US" sz="3600" b="1" dirty="0"/>
          </a:p>
        </p:txBody>
      </p:sp>
      <p:graphicFrame>
        <p:nvGraphicFramePr>
          <p:cNvPr id="7" name="Content Placeholder 5"/>
          <p:cNvGraphicFramePr>
            <a:graphicFrameLocks noGrp="1"/>
          </p:cNvGraphicFramePr>
          <p:nvPr>
            <p:ph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202114955"/>
              </p:ext>
            </p:extLst>
          </p:nvPr>
        </p:nvGraphicFramePr>
        <p:xfrm>
          <a:off x="303084" y="1872129"/>
          <a:ext cx="8268215" cy="294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63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954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663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Grade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Cohort or Pre-</a:t>
                      </a:r>
                      <a:r>
                        <a:rPr lang="en-US" sz="1600" baseline="0" dirty="0"/>
                        <a:t>Test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Ranking or Post-Test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6-8: ELA/ Math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State</a:t>
                      </a:r>
                      <a:r>
                        <a:rPr lang="en-US" sz="1600" baseline="0" dirty="0"/>
                        <a:t> ELA/Math </a:t>
                      </a:r>
                      <a:br>
                        <a:rPr lang="en-US" sz="1600" baseline="0" dirty="0"/>
                      </a:br>
                      <a:r>
                        <a:rPr lang="en-US" sz="1600" dirty="0"/>
                        <a:t>(VAM variables)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FSA</a:t>
                      </a:r>
                      <a:r>
                        <a:rPr lang="en-US" sz="1600" baseline="0" dirty="0"/>
                        <a:t> EAL/Math Assessments </a:t>
                      </a:r>
                      <a:br>
                        <a:rPr lang="en-US" sz="1600" baseline="0" dirty="0"/>
                      </a:br>
                      <a:r>
                        <a:rPr lang="en-US" sz="1600" baseline="0" dirty="0"/>
                        <a:t>(State VAM Model)</a:t>
                      </a:r>
                      <a:endParaRPr 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7:</a:t>
                      </a:r>
                      <a:r>
                        <a:rPr lang="en-US" sz="1600" baseline="0" dirty="0"/>
                        <a:t> Civics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Grade 6 FSA ELA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Civics</a:t>
                      </a:r>
                      <a:r>
                        <a:rPr lang="en-US" sz="1600" baseline="0" dirty="0"/>
                        <a:t> EOC Exam*</a:t>
                      </a:r>
                      <a:endParaRPr 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8: Science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Grade 7 FSA ELA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Grade 8 FCAT 2.0 Science*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8:</a:t>
                      </a:r>
                      <a:r>
                        <a:rPr lang="en-US" sz="1600" baseline="0" dirty="0"/>
                        <a:t> Algebra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State Test </a:t>
                      </a:r>
                      <a:br>
                        <a:rPr lang="en-US" sz="1600" dirty="0"/>
                      </a:br>
                      <a:r>
                        <a:rPr lang="en-US" sz="1600" dirty="0"/>
                        <a:t>(VAM variables)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Algebra EOC Exam</a:t>
                      </a:r>
                    </a:p>
                    <a:p>
                      <a:pPr algn="ctr"/>
                      <a:r>
                        <a:rPr lang="en-US" sz="1600" baseline="0" dirty="0"/>
                        <a:t>(State VAM Model)</a:t>
                      </a:r>
                      <a:endParaRPr 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Geometry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Prior Math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Geometry EOC Exam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Other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Prior FSA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Non-FSA VAM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>
            <p:custDataLst>
              <p:tags r:id="rId4"/>
            </p:custDataLst>
          </p:nvPr>
        </p:nvSpPr>
        <p:spPr>
          <a:xfrm>
            <a:off x="303084" y="4813449"/>
            <a:ext cx="72805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*State mandates the use of this assessment, District determines the model</a:t>
            </a:r>
            <a:r>
              <a:rPr lang="en-US" dirty="0"/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250381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>
            <p:custDataLst>
              <p:tags r:id="rId2"/>
            </p:custDataLst>
          </p:nvPr>
        </p:nvSpPr>
        <p:spPr>
          <a:xfrm>
            <a:off x="115193" y="6519446"/>
            <a:ext cx="72805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*State mandates the use of this assessment, District determines the model</a:t>
            </a:r>
            <a:r>
              <a:rPr lang="en-US" sz="1200" dirty="0"/>
              <a:t>.</a:t>
            </a:r>
          </a:p>
        </p:txBody>
      </p:sp>
      <p:graphicFrame>
        <p:nvGraphicFramePr>
          <p:cNvPr id="5" name="Content Placeholder 5"/>
          <p:cNvGraphicFramePr>
            <a:graphicFrameLocks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333084978"/>
              </p:ext>
            </p:extLst>
          </p:nvPr>
        </p:nvGraphicFramePr>
        <p:xfrm>
          <a:off x="284204" y="1391223"/>
          <a:ext cx="8575591" cy="5125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63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846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846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Grade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Cohort or Pre-</a:t>
                      </a:r>
                      <a:r>
                        <a:rPr lang="en-US" sz="1600" baseline="0" dirty="0"/>
                        <a:t>Test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Ranking or Post-Test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77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9-10: ELA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State Test </a:t>
                      </a:r>
                      <a:br>
                        <a:rPr lang="en-US" sz="1800" dirty="0"/>
                      </a:br>
                      <a:r>
                        <a:rPr lang="en-US" sz="1800" dirty="0"/>
                        <a:t>(VAM variables)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FSA</a:t>
                      </a:r>
                      <a:r>
                        <a:rPr lang="en-US" sz="1800" baseline="0" dirty="0"/>
                        <a:t> ELA Assessments </a:t>
                      </a:r>
                    </a:p>
                    <a:p>
                      <a:pPr algn="ctr"/>
                      <a:r>
                        <a:rPr lang="en-US" sz="1800" baseline="0" dirty="0"/>
                        <a:t>(State VAM Model)</a:t>
                      </a:r>
                      <a:endParaRPr lang="en-US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9:</a:t>
                      </a:r>
                      <a:r>
                        <a:rPr lang="en-US" sz="1800" baseline="0" dirty="0"/>
                        <a:t> Algebra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State Test </a:t>
                      </a:r>
                      <a:br>
                        <a:rPr lang="en-US" sz="1800" dirty="0"/>
                      </a:br>
                      <a:r>
                        <a:rPr lang="en-US" sz="1800" dirty="0"/>
                        <a:t>(VAM variables)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Algebra EOC Exam</a:t>
                      </a:r>
                    </a:p>
                    <a:p>
                      <a:pPr algn="ctr"/>
                      <a:r>
                        <a:rPr lang="en-US" sz="1800" baseline="0" dirty="0"/>
                        <a:t>(State VAM Model)</a:t>
                      </a:r>
                      <a:endParaRPr lang="en-US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541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Geometry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Prior EOC Math Assessment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Geometry</a:t>
                      </a:r>
                      <a:r>
                        <a:rPr lang="en-US" sz="1800" baseline="0" dirty="0"/>
                        <a:t> EOC Exam*</a:t>
                      </a:r>
                      <a:endParaRPr lang="en-US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7881"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Algebra 2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Prior EOC Math Assessment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Algebra 2</a:t>
                      </a:r>
                      <a:r>
                        <a:rPr lang="en-US" sz="1800" baseline="0" dirty="0"/>
                        <a:t> EOC Exam*</a:t>
                      </a:r>
                      <a:endParaRPr lang="en-US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563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Biology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Prior FSA ELA Assessment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Biology EOC Exam*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282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US</a:t>
                      </a:r>
                      <a:r>
                        <a:rPr lang="en-US" sz="1800" baseline="0" dirty="0"/>
                        <a:t> History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Prior FSA ELA Assessment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US History EOC Exam*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115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AP, AICE, IB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Aligned Prior FSA Assessment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AP, AICE,</a:t>
                      </a:r>
                      <a:r>
                        <a:rPr lang="en-US" sz="1800" baseline="0" dirty="0"/>
                        <a:t> or IB Exam</a:t>
                      </a:r>
                      <a:endParaRPr lang="en-US" sz="180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719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11-12: Reading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Prior FSA ELA Assessment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Meeting Grad</a:t>
                      </a:r>
                      <a:r>
                        <a:rPr lang="en-US" sz="1800" baseline="0" dirty="0"/>
                        <a:t> Requirement </a:t>
                      </a:r>
                      <a:br>
                        <a:rPr lang="en-US" sz="1800" baseline="0" dirty="0"/>
                      </a:br>
                      <a:r>
                        <a:rPr lang="en-US" sz="1800" baseline="0" dirty="0"/>
                        <a:t>(FCAT, FSA, ACT, SAT)</a:t>
                      </a:r>
                      <a:endParaRPr lang="en-US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11 (no other models apply)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Grade</a:t>
                      </a:r>
                      <a:r>
                        <a:rPr lang="en-US" sz="1800" baseline="0" dirty="0"/>
                        <a:t> 10</a:t>
                      </a:r>
                      <a:r>
                        <a:rPr lang="en-US" sz="1800" dirty="0"/>
                        <a:t> FSA ELA Assessment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Combined SAT Score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Other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Prior FSA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Non-FSA VAM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-6350" y="89228"/>
            <a:ext cx="9150350" cy="1325562"/>
          </a:xfrm>
        </p:spPr>
        <p:txBody>
          <a:bodyPr/>
          <a:lstStyle/>
          <a:p>
            <a:r>
              <a:rPr lang="en-US" sz="3600" b="1" dirty="0"/>
              <a:t>2016 High School Tests for </a:t>
            </a:r>
            <a:br>
              <a:rPr lang="en-US" sz="3600" b="1" dirty="0"/>
            </a:br>
            <a:r>
              <a:rPr lang="en-US" sz="3600" b="1" dirty="0"/>
              <a:t>Student Performance Rating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557838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>
            <p:custDataLst>
              <p:tags r:id="rId2"/>
            </p:custDataLst>
          </p:nvPr>
        </p:nvSpPr>
        <p:spPr>
          <a:xfrm>
            <a:off x="329965" y="4494531"/>
            <a:ext cx="56957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FDOE Value-added Model (VAM)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22886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-6350" y="89228"/>
            <a:ext cx="9150350" cy="713660"/>
          </a:xfrm>
          <a:prstGeom prst="rect">
            <a:avLst/>
          </a:prstGeom>
        </p:spPr>
        <p:txBody>
          <a:bodyPr rtlCol="0">
            <a:normAutofit fontScale="97500"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</a:lstStyle>
          <a:p>
            <a:pPr algn="ctr">
              <a:defRPr/>
            </a:pPr>
            <a:r>
              <a:rPr lang="en-US" sz="4000" b="1" dirty="0"/>
              <a:t>FDOE Value-added Model (VAM)</a:t>
            </a:r>
          </a:p>
        </p:txBody>
      </p:sp>
      <p:sp>
        <p:nvSpPr>
          <p:cNvPr id="4" name="TextBox 3"/>
          <p:cNvSpPr txBox="1"/>
          <p:nvPr>
            <p:custDataLst>
              <p:tags r:id="rId3"/>
            </p:custDataLst>
          </p:nvPr>
        </p:nvSpPr>
        <p:spPr>
          <a:xfrm>
            <a:off x="200416" y="1290181"/>
            <a:ext cx="8680537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tx1"/>
                </a:solidFill>
                <a:cs typeface="Arial" charset="0"/>
                <a:hlinkClick r:id="rId6"/>
              </a:rPr>
              <a:t>Florida Rule 6A-5.0411</a:t>
            </a:r>
            <a:endParaRPr lang="en-US" sz="3200" b="1" dirty="0">
              <a:solidFill>
                <a:schemeClr val="tx1"/>
              </a:solidFill>
              <a:cs typeface="Arial" charset="0"/>
            </a:endParaRPr>
          </a:p>
          <a:p>
            <a:br>
              <a:rPr lang="en-US" sz="3200" dirty="0">
                <a:solidFill>
                  <a:schemeClr val="tx1"/>
                </a:solidFill>
                <a:cs typeface="Arial" charset="0"/>
              </a:rPr>
            </a:br>
            <a:r>
              <a:rPr lang="en-US" sz="3200" dirty="0">
                <a:solidFill>
                  <a:schemeClr val="tx1"/>
                </a:solidFill>
                <a:cs typeface="Arial" charset="0"/>
              </a:rPr>
              <a:t>Begins S</a:t>
            </a:r>
            <a:r>
              <a:rPr lang="en-US" sz="3200" dirty="0"/>
              <a:t>chool Year 2015-16 </a:t>
            </a:r>
            <a:br>
              <a:rPr lang="en-US" sz="3200" dirty="0"/>
            </a:br>
            <a:r>
              <a:rPr lang="en-US" sz="3200" dirty="0"/>
              <a:t>Teach VAM Courses ELA, Math, Algebra 1</a:t>
            </a:r>
            <a:br>
              <a:rPr lang="en-US" sz="3200" dirty="0"/>
            </a:br>
            <a:r>
              <a:rPr lang="en-US" sz="2800" dirty="0"/>
              <a:t>     -ELA Grade 4-10</a:t>
            </a:r>
          </a:p>
          <a:p>
            <a:r>
              <a:rPr lang="en-US" sz="2800" dirty="0"/>
              <a:t>     -Math Grade 4-8</a:t>
            </a:r>
            <a:br>
              <a:rPr lang="en-US" sz="2800" dirty="0"/>
            </a:br>
            <a:r>
              <a:rPr lang="en-US" sz="2800" dirty="0"/>
              <a:t>     -Algebra 1 Grade 8 or 9</a:t>
            </a:r>
            <a:br>
              <a:rPr lang="en-US" sz="3200" dirty="0"/>
            </a:br>
            <a:r>
              <a:rPr lang="en-US" sz="3200" dirty="0"/>
              <a:t>State Assigns Student Performance Rating</a:t>
            </a:r>
            <a:br>
              <a:rPr lang="en-US" sz="3200" b="1" dirty="0">
                <a:solidFill>
                  <a:srgbClr val="FF0000"/>
                </a:solidFill>
                <a:cs typeface="Arial" charset="0"/>
              </a:rPr>
            </a:br>
            <a:endParaRPr lang="en-US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58788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itle 3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-6350" y="89228"/>
            <a:ext cx="9150350" cy="13255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b="1" dirty="0"/>
              <a:t>FDOE Value-added Model (VAM)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457199" y="1600200"/>
            <a:ext cx="7519357" cy="4525963"/>
          </a:xfrm>
        </p:spPr>
        <p:txBody>
          <a:bodyPr/>
          <a:lstStyle/>
          <a:p>
            <a:pPr eaLnBrk="1" hangingPunct="1"/>
            <a:r>
              <a:rPr lang="en-US" sz="3200" dirty="0"/>
              <a:t>Contribution to a change in a student’s achievement on standardized test</a:t>
            </a:r>
            <a:br>
              <a:rPr lang="en-US" sz="3200" dirty="0"/>
            </a:br>
            <a:endParaRPr lang="en-US" sz="3200" dirty="0"/>
          </a:p>
          <a:p>
            <a:pPr eaLnBrk="1" hangingPunct="1"/>
            <a:r>
              <a:rPr lang="en-US" sz="3200" dirty="0"/>
              <a:t>Calculated from a statistical measure of student learning growth</a:t>
            </a:r>
          </a:p>
        </p:txBody>
      </p:sp>
      <p:pic>
        <p:nvPicPr>
          <p:cNvPr id="28676" name="Picture 7" descr="C:\Documents and Settings\Howardm\Local Settings\Temporary Internet Files\Content.IE5\Y282YRBY\MC900433845[1]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024647" y="3156427"/>
            <a:ext cx="1676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4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64516" name="Rectangle 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64518" name="Rectangle 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2" name="Rectangle 11"/>
          <p:cNvSpPr/>
          <p:nvPr>
            <p:custDataLst>
              <p:tags r:id="rId7"/>
            </p:custDataLst>
          </p:nvPr>
        </p:nvSpPr>
        <p:spPr>
          <a:xfrm>
            <a:off x="6370805" y="6581001"/>
            <a:ext cx="277319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http://www.fldoe.org/committees/sg.asp</a:t>
            </a: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3000" y="4865703"/>
            <a:ext cx="6781800" cy="1382697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49906581"/>
      </p:ext>
    </p:extLst>
  </p:cSld>
  <p:clrMapOvr>
    <a:masterClrMapping/>
  </p:clrMapOvr>
  <p:transition advClick="0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0"/>
            <a:ext cx="9144000" cy="12954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dirty="0"/>
              <a:t>What is the </a:t>
            </a:r>
            <a:br>
              <a:rPr lang="en-US" sz="4000" b="1" dirty="0"/>
            </a:br>
            <a:r>
              <a:rPr lang="en-US" sz="4000" b="1" dirty="0"/>
              <a:t>VAM Score?</a:t>
            </a:r>
          </a:p>
        </p:txBody>
      </p:sp>
      <p:sp>
        <p:nvSpPr>
          <p:cNvPr id="50178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0" y="2286000"/>
            <a:ext cx="9144000" cy="1600200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3600" dirty="0"/>
              <a:t>	The difference between </a:t>
            </a:r>
          </a:p>
          <a:p>
            <a:pPr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3600" b="1" dirty="0"/>
              <a:t>Current score </a:t>
            </a:r>
            <a:r>
              <a:rPr lang="en-US" sz="3600" dirty="0"/>
              <a:t>and </a:t>
            </a:r>
          </a:p>
          <a:p>
            <a:pPr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3600" b="1" dirty="0"/>
              <a:t>Expected score 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3600" u="sng" baseline="-25000" dirty="0"/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3600" u="sng" baseline="-25000" dirty="0"/>
          </a:p>
        </p:txBody>
      </p:sp>
      <p:sp>
        <p:nvSpPr>
          <p:cNvPr id="4" name="Title 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914400" y="4648200"/>
            <a:ext cx="7315200" cy="1752600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800" b="1" dirty="0">
                <a:latin typeface="Arial Narrow" pitchFamily="34" charset="0"/>
                <a:ea typeface="+mj-ea"/>
                <a:cs typeface="+mj-cs"/>
              </a:rPr>
              <a:t>What is the </a:t>
            </a:r>
            <a:br>
              <a:rPr lang="en-US" sz="4800" b="1" dirty="0">
                <a:latin typeface="Arial Narrow" pitchFamily="34" charset="0"/>
                <a:ea typeface="+mj-ea"/>
                <a:cs typeface="+mj-cs"/>
              </a:rPr>
            </a:br>
            <a:r>
              <a:rPr lang="en-US" sz="4800" b="1" i="1" dirty="0">
                <a:solidFill>
                  <a:srgbClr val="FF0000"/>
                </a:solidFill>
                <a:latin typeface="Arial Narrow" pitchFamily="34" charset="0"/>
                <a:ea typeface="+mj-ea"/>
                <a:cs typeface="+mj-cs"/>
              </a:rPr>
              <a:t>Expected </a:t>
            </a:r>
            <a:r>
              <a:rPr lang="en-US" sz="4800" b="1" dirty="0">
                <a:latin typeface="Arial Narrow" pitchFamily="34" charset="0"/>
                <a:ea typeface="+mj-ea"/>
                <a:cs typeface="+mj-cs"/>
              </a:rPr>
              <a:t>Score?</a:t>
            </a:r>
            <a:endParaRPr lang="en-US" sz="4800" dirty="0">
              <a:latin typeface="Arial Narrow" pitchFamily="34" charset="0"/>
              <a:ea typeface="+mj-ea"/>
              <a:cs typeface="+mj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38220573"/>
      </p:ext>
    </p:extLst>
  </p:cSld>
  <p:clrMapOvr>
    <a:masterClrMapping/>
  </p:clrMapOvr>
  <p:transition advClick="0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0"/>
            <a:ext cx="9144000" cy="12954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dirty="0"/>
              <a:t>What is the </a:t>
            </a:r>
            <a:br>
              <a:rPr lang="en-US" sz="4000" b="1" dirty="0"/>
            </a:br>
            <a:r>
              <a:rPr lang="en-US" sz="4000" b="1" dirty="0"/>
              <a:t>Expected Student Score?</a:t>
            </a:r>
            <a:endParaRPr lang="en-US" sz="4000" dirty="0"/>
          </a:p>
        </p:txBody>
      </p:sp>
      <p:sp>
        <p:nvSpPr>
          <p:cNvPr id="40962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0" y="2057400"/>
            <a:ext cx="9144000" cy="2133600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600"/>
              </a:spcAft>
              <a:buFont typeface="Arial" charset="0"/>
              <a:buNone/>
              <a:defRPr/>
            </a:pPr>
            <a:r>
              <a:rPr lang="en-US" sz="4400" b="1" dirty="0">
                <a:solidFill>
                  <a:srgbClr val="FF0000"/>
                </a:solidFill>
              </a:rPr>
              <a:t>Score</a:t>
            </a:r>
            <a:r>
              <a:rPr lang="en-US" sz="4400" dirty="0"/>
              <a:t> </a:t>
            </a:r>
            <a:r>
              <a:rPr lang="en-US" sz="4400" dirty="0">
                <a:solidFill>
                  <a:srgbClr val="FF0000"/>
                </a:solidFill>
              </a:rPr>
              <a:t>expected</a:t>
            </a:r>
            <a:r>
              <a:rPr lang="en-US" sz="4400" dirty="0"/>
              <a:t> </a:t>
            </a:r>
            <a:br>
              <a:rPr lang="en-US" sz="4400" dirty="0"/>
            </a:br>
            <a:r>
              <a:rPr lang="en-US" sz="4400" dirty="0"/>
              <a:t>based on </a:t>
            </a:r>
            <a:r>
              <a:rPr lang="en-US" sz="4400" b="1" i="1" dirty="0">
                <a:solidFill>
                  <a:srgbClr val="FF0000"/>
                </a:solidFill>
              </a:rPr>
              <a:t>prior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>
                <a:solidFill>
                  <a:schemeClr val="tx1"/>
                </a:solidFill>
              </a:rPr>
              <a:t>tests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/>
              <a:t>and </a:t>
            </a:r>
            <a:br>
              <a:rPr lang="en-US" sz="4400" dirty="0"/>
            </a:br>
            <a:r>
              <a:rPr lang="en-US" sz="4400" b="1" dirty="0">
                <a:solidFill>
                  <a:srgbClr val="FF0000"/>
                </a:solidFill>
              </a:rPr>
              <a:t>other characteristics</a:t>
            </a:r>
            <a:endParaRPr lang="en-US" sz="4400" b="1" u="sng" baseline="-25000" dirty="0">
              <a:solidFill>
                <a:srgbClr val="FF0000"/>
              </a:solidFill>
            </a:endParaRPr>
          </a:p>
          <a:p>
            <a:pPr eaLnBrk="1" fontAlgn="auto" hangingPunct="1">
              <a:spcAft>
                <a:spcPts val="600"/>
              </a:spcAft>
              <a:buFont typeface="Arial" charset="0"/>
              <a:buNone/>
              <a:defRPr/>
            </a:pPr>
            <a:endParaRPr lang="en-US" sz="4400" u="sng" baseline="-25000" dirty="0"/>
          </a:p>
        </p:txBody>
      </p:sp>
      <p:sp>
        <p:nvSpPr>
          <p:cNvPr id="4" name="Title 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914400" y="4648200"/>
            <a:ext cx="7315200" cy="1752600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endParaRPr lang="en-US" sz="4800" dirty="0">
              <a:latin typeface="Arial Narrow" pitchFamily="34" charset="0"/>
              <a:ea typeface="+mj-ea"/>
              <a:cs typeface="+mj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25023611"/>
      </p:ext>
    </p:extLst>
  </p:cSld>
  <p:clrMapOvr>
    <a:masterClrMapping/>
  </p:clrMapOvr>
  <p:transition advClick="0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0"/>
            <a:ext cx="9144000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dirty="0"/>
              <a:t>FLDOE Value-Added Model</a:t>
            </a:r>
            <a:br>
              <a:rPr lang="en-US" sz="3600" b="1" dirty="0"/>
            </a:br>
            <a:r>
              <a:rPr lang="en-US" sz="3600" b="1" dirty="0"/>
              <a:t> Variables determining expected score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381000" y="1524000"/>
            <a:ext cx="8763000" cy="5715000"/>
          </a:xfrm>
        </p:spPr>
        <p:txBody>
          <a:bodyPr/>
          <a:lstStyle/>
          <a:p>
            <a:pPr eaLnBrk="1" hangingPunct="1">
              <a:spcBef>
                <a:spcPts val="300"/>
              </a:spcBef>
            </a:pPr>
            <a:r>
              <a:rPr lang="en-US" sz="2800" b="1" dirty="0">
                <a:solidFill>
                  <a:srgbClr val="FF0000"/>
                </a:solidFill>
              </a:rPr>
              <a:t>Two or more years of prior scores </a:t>
            </a:r>
          </a:p>
          <a:p>
            <a:pPr eaLnBrk="1" hangingPunct="1">
              <a:spcBef>
                <a:spcPts val="300"/>
              </a:spcBef>
            </a:pPr>
            <a:r>
              <a:rPr lang="en-US" sz="2800" dirty="0"/>
              <a:t>Gifted status </a:t>
            </a:r>
          </a:p>
          <a:p>
            <a:pPr eaLnBrk="1" hangingPunct="1">
              <a:spcBef>
                <a:spcPts val="300"/>
              </a:spcBef>
            </a:pPr>
            <a:r>
              <a:rPr lang="en-US" sz="2800" dirty="0"/>
              <a:t>Class size </a:t>
            </a:r>
          </a:p>
          <a:p>
            <a:pPr eaLnBrk="1" hangingPunct="1">
              <a:spcBef>
                <a:spcPts val="300"/>
              </a:spcBef>
            </a:pPr>
            <a:r>
              <a:rPr lang="en-US" sz="2800" dirty="0"/>
              <a:t>Student Attendance (Days)</a:t>
            </a:r>
          </a:p>
          <a:p>
            <a:pPr eaLnBrk="1" hangingPunct="1">
              <a:spcBef>
                <a:spcPts val="300"/>
              </a:spcBef>
            </a:pPr>
            <a:r>
              <a:rPr lang="en-US" sz="2800" dirty="0"/>
              <a:t>Mobility (number of transitions) </a:t>
            </a:r>
          </a:p>
          <a:p>
            <a:pPr eaLnBrk="1" hangingPunct="1">
              <a:spcBef>
                <a:spcPts val="300"/>
              </a:spcBef>
            </a:pPr>
            <a:r>
              <a:rPr lang="en-US" sz="2800" dirty="0"/>
              <a:t>Difference from modal age in grade </a:t>
            </a:r>
            <a:br>
              <a:rPr lang="en-US" sz="2800" dirty="0"/>
            </a:br>
            <a:r>
              <a:rPr lang="en-US" sz="2800" dirty="0"/>
              <a:t>(indicator of retention) </a:t>
            </a:r>
          </a:p>
          <a:p>
            <a:pPr eaLnBrk="1" hangingPunct="1">
              <a:spcBef>
                <a:spcPts val="300"/>
              </a:spcBef>
            </a:pPr>
            <a:r>
              <a:rPr lang="en-US" sz="2800" dirty="0"/>
              <a:t>Number of subject-relevant courses enrolled</a:t>
            </a:r>
          </a:p>
          <a:p>
            <a:pPr eaLnBrk="1" hangingPunct="1">
              <a:spcBef>
                <a:spcPts val="300"/>
              </a:spcBef>
            </a:pPr>
            <a:r>
              <a:rPr lang="en-US" sz="2800" dirty="0"/>
              <a:t>Homogeneity of entering test scores in the class</a:t>
            </a:r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</p:txBody>
      </p:sp>
      <p:sp>
        <p:nvSpPr>
          <p:cNvPr id="4" name="Rectangle 3"/>
          <p:cNvSpPr/>
          <p:nvPr>
            <p:custDataLst>
              <p:tags r:id="rId4"/>
            </p:custDataLst>
          </p:nvPr>
        </p:nvSpPr>
        <p:spPr>
          <a:xfrm>
            <a:off x="6370805" y="6629400"/>
            <a:ext cx="277319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http://www.fldoe.org/committees/sg.asp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67300747"/>
      </p:ext>
    </p:extLst>
  </p:cSld>
  <p:clrMapOvr>
    <a:masterClrMapping/>
  </p:clrMapOvr>
  <p:transition advClick="0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53975"/>
            <a:ext cx="9144000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dirty="0"/>
              <a:t>FLDOE Value-Added Model</a:t>
            </a:r>
            <a:br>
              <a:rPr lang="en-US" sz="3600" b="1" dirty="0"/>
            </a:br>
            <a:r>
              <a:rPr lang="en-US" sz="3600" b="1" dirty="0"/>
              <a:t> Variables determining expected score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57200" y="1447800"/>
            <a:ext cx="8686800" cy="5715000"/>
          </a:xfrm>
        </p:spPr>
        <p:txBody>
          <a:bodyPr/>
          <a:lstStyle/>
          <a:p>
            <a:pPr eaLnBrk="1" hangingPunct="1"/>
            <a:r>
              <a:rPr lang="en-US" sz="2800" dirty="0"/>
              <a:t>Students with Disabilities (SWD) status </a:t>
            </a:r>
          </a:p>
          <a:p>
            <a:pPr lvl="1" eaLnBrk="1" hangingPunct="1">
              <a:spcBef>
                <a:spcPct val="0"/>
              </a:spcBef>
            </a:pPr>
            <a:r>
              <a:rPr lang="en-US" sz="2000" dirty="0"/>
              <a:t>Language impaired		</a:t>
            </a:r>
          </a:p>
          <a:p>
            <a:pPr lvl="1" eaLnBrk="1" hangingPunct="1">
              <a:spcBef>
                <a:spcPct val="0"/>
              </a:spcBef>
            </a:pPr>
            <a:r>
              <a:rPr lang="en-US" sz="2000" dirty="0"/>
              <a:t>Hearing impaired		</a:t>
            </a:r>
          </a:p>
          <a:p>
            <a:pPr lvl="1" eaLnBrk="1" hangingPunct="1">
              <a:spcBef>
                <a:spcPct val="0"/>
              </a:spcBef>
            </a:pPr>
            <a:r>
              <a:rPr lang="en-US" sz="2000" dirty="0"/>
              <a:t>Visually impaired		</a:t>
            </a:r>
          </a:p>
          <a:p>
            <a:pPr lvl="1" eaLnBrk="1" hangingPunct="1">
              <a:spcBef>
                <a:spcPct val="0"/>
              </a:spcBef>
            </a:pPr>
            <a:r>
              <a:rPr lang="en-US" sz="2000" dirty="0"/>
              <a:t>Emotional/behavioral	</a:t>
            </a:r>
          </a:p>
          <a:p>
            <a:pPr lvl="1" eaLnBrk="1" hangingPunct="1">
              <a:spcBef>
                <a:spcPct val="0"/>
              </a:spcBef>
            </a:pPr>
            <a:r>
              <a:rPr lang="en-US" sz="2000" dirty="0"/>
              <a:t>Specific learning disability	</a:t>
            </a:r>
          </a:p>
          <a:p>
            <a:pPr lvl="1" eaLnBrk="1" hangingPunct="1">
              <a:spcBef>
                <a:spcPct val="0"/>
              </a:spcBef>
            </a:pPr>
            <a:r>
              <a:rPr lang="en-US" sz="2000" dirty="0"/>
              <a:t>Dual sensory impaired	</a:t>
            </a:r>
          </a:p>
          <a:p>
            <a:pPr lvl="1" eaLnBrk="1" hangingPunct="1">
              <a:spcBef>
                <a:spcPct val="0"/>
              </a:spcBef>
            </a:pPr>
            <a:r>
              <a:rPr lang="en-US" sz="2000" dirty="0"/>
              <a:t>Autism spectrum disorder</a:t>
            </a:r>
          </a:p>
          <a:p>
            <a:pPr lvl="1" eaLnBrk="1" hangingPunct="1">
              <a:spcBef>
                <a:spcPct val="0"/>
              </a:spcBef>
            </a:pPr>
            <a:r>
              <a:rPr lang="en-US" sz="2000" dirty="0"/>
              <a:t>Traumatic brain injury</a:t>
            </a:r>
          </a:p>
          <a:p>
            <a:pPr lvl="1" eaLnBrk="1" hangingPunct="1">
              <a:spcBef>
                <a:spcPct val="0"/>
              </a:spcBef>
            </a:pPr>
            <a:r>
              <a:rPr lang="en-US" sz="2000" dirty="0"/>
              <a:t>Other health impaired</a:t>
            </a:r>
          </a:p>
          <a:p>
            <a:pPr lvl="1" eaLnBrk="1" hangingPunct="1">
              <a:spcBef>
                <a:spcPct val="0"/>
              </a:spcBef>
            </a:pPr>
            <a:r>
              <a:rPr lang="en-US" sz="2000" dirty="0"/>
              <a:t>Intellectual disability</a:t>
            </a:r>
            <a:br>
              <a:rPr lang="en-US" sz="1600" dirty="0"/>
            </a:br>
            <a:endParaRPr lang="en-US" sz="1600" dirty="0"/>
          </a:p>
          <a:p>
            <a:pPr eaLnBrk="1" hangingPunct="1">
              <a:spcBef>
                <a:spcPct val="0"/>
              </a:spcBef>
            </a:pPr>
            <a:r>
              <a:rPr lang="en-US" sz="2800" dirty="0"/>
              <a:t>English Language Learner (ELL) status </a:t>
            </a:r>
          </a:p>
          <a:p>
            <a:pPr lvl="1" eaLnBrk="1" hangingPunct="1"/>
            <a:r>
              <a:rPr lang="en-US" sz="2000" dirty="0"/>
              <a:t>LY</a:t>
            </a:r>
          </a:p>
          <a:p>
            <a:pPr eaLnBrk="1" hangingPunct="1"/>
            <a:endParaRPr lang="en-US" sz="2000" dirty="0"/>
          </a:p>
        </p:txBody>
      </p:sp>
      <p:pic>
        <p:nvPicPr>
          <p:cNvPr id="32772" name="Picture 4" descr="STUD GROUP icon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867400" y="2743200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5" descr="C:\Documents and Settings\Howardm\Local Settings\Temporary Internet Files\Content.IE5\BTCEGU10\MP900427810[1]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953000" y="2133600"/>
            <a:ext cx="3687763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>
            <p:custDataLst>
              <p:tags r:id="rId4"/>
            </p:custDataLst>
          </p:nvPr>
        </p:nvSpPr>
        <p:spPr>
          <a:xfrm>
            <a:off x="6370805" y="6581001"/>
            <a:ext cx="277319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http://www.fldoe.org/committees/sg.asp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82067998"/>
      </p:ext>
    </p:extLst>
  </p:cSld>
  <p:clrMapOvr>
    <a:masterClrMapping/>
  </p:clrMapOvr>
  <p:transition advClick="0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32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32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27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327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327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327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327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327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327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327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-6350" y="89228"/>
            <a:ext cx="9150350" cy="1325562"/>
          </a:xfrm>
        </p:spPr>
        <p:txBody>
          <a:bodyPr>
            <a:noAutofit/>
          </a:bodyPr>
          <a:lstStyle/>
          <a:p>
            <a:r>
              <a:rPr lang="en-US" sz="3600" b="1" dirty="0"/>
              <a:t>FY16 Teacher Evaluations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247815" y="1773285"/>
            <a:ext cx="8714755" cy="4352878"/>
          </a:xfrm>
        </p:spPr>
        <p:txBody>
          <a:bodyPr>
            <a:normAutofit/>
          </a:bodyPr>
          <a:lstStyle/>
          <a:p>
            <a:pPr marL="692150" indent="-514350">
              <a:buFont typeface="+mj-lt"/>
              <a:buAutoNum type="arabicPeriod"/>
            </a:pPr>
            <a:r>
              <a:rPr lang="en-US" sz="3200" dirty="0">
                <a:solidFill>
                  <a:schemeClr val="tx1"/>
                </a:solidFill>
              </a:rPr>
              <a:t>District Teacher Evaluation Overview</a:t>
            </a:r>
          </a:p>
          <a:p>
            <a:pPr marL="692150" indent="-514350">
              <a:buFont typeface="+mj-lt"/>
              <a:buAutoNum type="arabicPeriod"/>
            </a:pPr>
            <a:r>
              <a:rPr lang="en-US" sz="3200" dirty="0">
                <a:solidFill>
                  <a:schemeClr val="tx1"/>
                </a:solidFill>
              </a:rPr>
              <a:t>FDOE Value-added Model (VAM) </a:t>
            </a:r>
          </a:p>
          <a:p>
            <a:pPr marL="692150" indent="-514350">
              <a:buFont typeface="+mj-lt"/>
              <a:buAutoNum type="arabicPeriod"/>
            </a:pPr>
            <a:r>
              <a:rPr lang="en-US" sz="3200" dirty="0">
                <a:solidFill>
                  <a:schemeClr val="tx1"/>
                </a:solidFill>
              </a:rPr>
              <a:t>District Cohort Student Performance Model  </a:t>
            </a:r>
          </a:p>
          <a:p>
            <a:pPr marL="692150" indent="-514350">
              <a:buFont typeface="+mj-lt"/>
              <a:buAutoNum type="arabicPeriod"/>
            </a:pPr>
            <a:r>
              <a:rPr lang="en-US" sz="3200" dirty="0">
                <a:solidFill>
                  <a:schemeClr val="tx1"/>
                </a:solidFill>
              </a:rPr>
              <a:t>Reports and Resources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98303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0"/>
            <a:ext cx="9144000" cy="12954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dirty="0"/>
              <a:t>What is the </a:t>
            </a:r>
            <a:br>
              <a:rPr lang="en-US" sz="3600" b="1" dirty="0"/>
            </a:br>
            <a:r>
              <a:rPr lang="en-US" sz="3600" b="1" dirty="0"/>
              <a:t>VAM Score?</a:t>
            </a:r>
          </a:p>
        </p:txBody>
      </p:sp>
      <p:sp>
        <p:nvSpPr>
          <p:cNvPr id="50178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0" y="2286000"/>
            <a:ext cx="9144000" cy="3124200"/>
          </a:xfrm>
        </p:spPr>
        <p:txBody>
          <a:bodyPr>
            <a:normAutofit/>
          </a:bodyPr>
          <a:lstStyle/>
          <a:p>
            <a:pPr algn="ctr" eaLnBrk="1" hangingPunct="1">
              <a:buFont typeface="Arial" charset="0"/>
              <a:buNone/>
            </a:pPr>
            <a:r>
              <a:rPr lang="en-US" sz="4800" dirty="0"/>
              <a:t>	</a:t>
            </a:r>
          </a:p>
          <a:p>
            <a:pPr algn="ctr" eaLnBrk="1" hangingPunct="1">
              <a:buFont typeface="Arial" charset="0"/>
              <a:buNone/>
            </a:pPr>
            <a:r>
              <a:rPr lang="en-US" sz="4800" b="1" dirty="0"/>
              <a:t>Let’s take a look at </a:t>
            </a:r>
          </a:p>
          <a:p>
            <a:pPr algn="ctr" eaLnBrk="1" hangingPunct="1">
              <a:buFont typeface="Arial" charset="0"/>
              <a:buNone/>
            </a:pPr>
            <a:r>
              <a:rPr lang="en-US" sz="4800" b="1" dirty="0"/>
              <a:t>the </a:t>
            </a:r>
            <a:r>
              <a:rPr lang="en-US" sz="4800" b="1" i="1" dirty="0">
                <a:solidFill>
                  <a:srgbClr val="FF0000"/>
                </a:solidFill>
              </a:rPr>
              <a:t>expected</a:t>
            </a:r>
            <a:r>
              <a:rPr lang="en-US" sz="4800" b="1" dirty="0"/>
              <a:t> score</a:t>
            </a:r>
          </a:p>
          <a:p>
            <a:pPr eaLnBrk="1" hangingPunct="1">
              <a:buFont typeface="Arial" charset="0"/>
              <a:buNone/>
            </a:pPr>
            <a:endParaRPr lang="en-US" sz="4800" u="sng" baseline="-25000" dirty="0"/>
          </a:p>
          <a:p>
            <a:pPr eaLnBrk="1" hangingPunct="1">
              <a:buFont typeface="Arial" charset="0"/>
              <a:buNone/>
            </a:pPr>
            <a:endParaRPr lang="en-US" sz="4800" u="sng" baseline="-25000" dirty="0"/>
          </a:p>
        </p:txBody>
      </p:sp>
      <p:sp>
        <p:nvSpPr>
          <p:cNvPr id="4" name="Title 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914400" y="4648200"/>
            <a:ext cx="7315200" cy="1752600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endParaRPr lang="en-US" sz="4800" dirty="0">
              <a:latin typeface="Arial Narrow" pitchFamily="34" charset="0"/>
              <a:ea typeface="+mj-ea"/>
              <a:cs typeface="+mj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0767172"/>
      </p:ext>
    </p:extLst>
  </p:cSld>
  <p:clrMapOvr>
    <a:masterClrMapping/>
  </p:clrMapOvr>
  <p:transition advClick="0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6-11-13 at 5.55.19 PM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629529"/>
          </a:xfrm>
          <a:prstGeom prst="rect">
            <a:avLst/>
          </a:prstGeom>
        </p:spPr>
      </p:pic>
      <p:sp>
        <p:nvSpPr>
          <p:cNvPr id="14" name="TextBox 13"/>
          <p:cNvSpPr txBox="1"/>
          <p:nvPr>
            <p:custDataLst>
              <p:tags r:id="rId3"/>
            </p:custDataLst>
          </p:nvPr>
        </p:nvSpPr>
        <p:spPr>
          <a:xfrm rot="20567371">
            <a:off x="622563" y="1932362"/>
            <a:ext cx="8017865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3600" dirty="0"/>
              <a:t>WHAT IS THE “EXPECTED” SCORE”</a:t>
            </a:r>
          </a:p>
        </p:txBody>
      </p:sp>
      <p:pic>
        <p:nvPicPr>
          <p:cNvPr id="17" name="Picture 16" descr="Screen Shot 2016-11-13 at 5.55.19 PM.png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2" r="12910" b="93866"/>
          <a:stretch/>
        </p:blipFill>
        <p:spPr>
          <a:xfrm>
            <a:off x="0" y="0"/>
            <a:ext cx="9121078" cy="743499"/>
          </a:xfrm>
          <a:prstGeom prst="rect">
            <a:avLst/>
          </a:prstGeom>
        </p:spPr>
      </p:pic>
      <p:sp>
        <p:nvSpPr>
          <p:cNvPr id="11" name="TextBox 10"/>
          <p:cNvSpPr txBox="1"/>
          <p:nvPr>
            <p:custDataLst>
              <p:tags r:id="rId4"/>
            </p:custDataLst>
          </p:nvPr>
        </p:nvSpPr>
        <p:spPr>
          <a:xfrm>
            <a:off x="3593322" y="6412668"/>
            <a:ext cx="2077311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b="1" dirty="0"/>
              <a:t>EXPECTED SCORE</a:t>
            </a:r>
          </a:p>
        </p:txBody>
      </p:sp>
      <p:sp>
        <p:nvSpPr>
          <p:cNvPr id="18" name="TextBox 17"/>
          <p:cNvSpPr txBox="1"/>
          <p:nvPr>
            <p:custDataLst>
              <p:tags r:id="rId5"/>
            </p:custDataLst>
          </p:nvPr>
        </p:nvSpPr>
        <p:spPr>
          <a:xfrm rot="16200000">
            <a:off x="-738081" y="3312264"/>
            <a:ext cx="1814719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b="1" dirty="0"/>
              <a:t>ACTUAL SCORE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2507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-6350" y="-78037"/>
            <a:ext cx="9150350" cy="1325562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Picture 3" descr="Screen Shot 2016-11-13 at 5.55.19 PM.png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42"/>
          <a:stretch/>
        </p:blipFill>
        <p:spPr>
          <a:xfrm>
            <a:off x="0" y="356841"/>
            <a:ext cx="9144000" cy="6333893"/>
          </a:xfrm>
          <a:prstGeom prst="rect">
            <a:avLst/>
          </a:prstGeom>
        </p:spPr>
      </p:pic>
      <p:sp>
        <p:nvSpPr>
          <p:cNvPr id="5" name="Rectangle 4"/>
          <p:cNvSpPr/>
          <p:nvPr>
            <p:custDataLst>
              <p:tags r:id="rId3"/>
            </p:custDataLst>
          </p:nvPr>
        </p:nvSpPr>
        <p:spPr>
          <a:xfrm>
            <a:off x="1783256" y="3437314"/>
            <a:ext cx="2155303" cy="23731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Screen Shot 2016-11-13 at 6.54.24 PM.png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1" t="3593" r="3424" b="2382"/>
          <a:stretch/>
        </p:blipFill>
        <p:spPr>
          <a:xfrm>
            <a:off x="1193116" y="871777"/>
            <a:ext cx="4400410" cy="4720587"/>
          </a:xfrm>
          <a:prstGeom prst="rect">
            <a:avLst/>
          </a:prstGeom>
          <a:ln w="76200" cmpd="sng">
            <a:solidFill>
              <a:srgbClr val="000000"/>
            </a:solidFill>
          </a:ln>
        </p:spPr>
      </p:pic>
      <p:sp>
        <p:nvSpPr>
          <p:cNvPr id="7" name="Up Arrow 6"/>
          <p:cNvSpPr/>
          <p:nvPr>
            <p:custDataLst>
              <p:tags r:id="rId4"/>
            </p:custDataLst>
          </p:nvPr>
        </p:nvSpPr>
        <p:spPr>
          <a:xfrm>
            <a:off x="1744700" y="2302628"/>
            <a:ext cx="281920" cy="1883343"/>
          </a:xfrm>
          <a:prstGeom prst="upArrow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Up Arrow 7"/>
          <p:cNvSpPr/>
          <p:nvPr>
            <p:custDataLst>
              <p:tags r:id="rId5"/>
            </p:custDataLst>
          </p:nvPr>
        </p:nvSpPr>
        <p:spPr>
          <a:xfrm flipV="1">
            <a:off x="4231472" y="2582444"/>
            <a:ext cx="332431" cy="2410672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>
            <p:custDataLst>
              <p:tags r:id="rId6"/>
            </p:custDataLst>
          </p:nvPr>
        </p:nvSpPr>
        <p:spPr>
          <a:xfrm>
            <a:off x="1597611" y="1752300"/>
            <a:ext cx="539326" cy="587016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>
            <p:custDataLst>
              <p:tags r:id="rId7"/>
            </p:custDataLst>
          </p:nvPr>
        </p:nvSpPr>
        <p:spPr>
          <a:xfrm>
            <a:off x="4121157" y="4918280"/>
            <a:ext cx="539326" cy="587016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763216" y="1356735"/>
            <a:ext cx="3048000" cy="34163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dirty="0">
                <a:latin typeface="Calibri" pitchFamily="34" charset="0"/>
              </a:rPr>
              <a:t>The difference between the expected and actual scores is the </a:t>
            </a:r>
            <a:r>
              <a:rPr lang="en-US" sz="2400" b="1" i="1" dirty="0">
                <a:solidFill>
                  <a:srgbClr val="FF0000"/>
                </a:solidFill>
                <a:latin typeface="Calibri" pitchFamily="34" charset="0"/>
              </a:rPr>
              <a:t>growth</a:t>
            </a:r>
            <a:r>
              <a:rPr lang="en-US" sz="2400" b="1" dirty="0">
                <a:latin typeface="Calibri" pitchFamily="34" charset="0"/>
              </a:rPr>
              <a:t>.  </a:t>
            </a:r>
          </a:p>
          <a:p>
            <a:pPr algn="ctr"/>
            <a:endParaRPr lang="en-US" sz="2400" b="1" dirty="0">
              <a:latin typeface="Calibri" pitchFamily="34" charset="0"/>
            </a:endParaRPr>
          </a:p>
          <a:p>
            <a:pPr algn="ctr"/>
            <a:r>
              <a:rPr lang="en-US" sz="2400" b="1" dirty="0">
                <a:latin typeface="Calibri" pitchFamily="34" charset="0"/>
              </a:rPr>
              <a:t>The average of the growth of students assigned produces the </a:t>
            </a:r>
            <a:r>
              <a:rPr lang="en-US" sz="2400" b="1" i="1" dirty="0">
                <a:solidFill>
                  <a:srgbClr val="FF0000"/>
                </a:solidFill>
                <a:latin typeface="Calibri" pitchFamily="34" charset="0"/>
              </a:rPr>
              <a:t>score</a:t>
            </a:r>
            <a:r>
              <a:rPr lang="en-US" sz="2400" b="1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2400" b="1" dirty="0">
                <a:latin typeface="Calibri" pitchFamily="34" charset="0"/>
              </a:rPr>
              <a:t>for a teacher.</a:t>
            </a:r>
          </a:p>
        </p:txBody>
      </p:sp>
      <p:sp>
        <p:nvSpPr>
          <p:cNvPr id="14" name="TextBox 13"/>
          <p:cNvSpPr txBox="1"/>
          <p:nvPr>
            <p:custDataLst>
              <p:tags r:id="rId9"/>
            </p:custDataLst>
          </p:nvPr>
        </p:nvSpPr>
        <p:spPr>
          <a:xfrm rot="20567371">
            <a:off x="655664" y="1033396"/>
            <a:ext cx="5237331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3600" dirty="0"/>
              <a:t>WHAT IS THE “SCORE”</a:t>
            </a:r>
          </a:p>
        </p:txBody>
      </p:sp>
      <p:pic>
        <p:nvPicPr>
          <p:cNvPr id="3" name="Picture 2" descr="AA002733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204" y="2977113"/>
            <a:ext cx="2527125" cy="157945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41760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-6350" y="89228"/>
            <a:ext cx="9150350" cy="1325562"/>
          </a:xfrm>
          <a:solidFill>
            <a:schemeClr val="bg1"/>
          </a:solidFill>
        </p:spPr>
        <p:txBody>
          <a:bodyPr/>
          <a:lstStyle/>
          <a:p>
            <a:r>
              <a:rPr lang="en-US" sz="4000" b="1" dirty="0"/>
              <a:t>What are Confidence Intervals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58800" y="1312333"/>
            <a:ext cx="8102600" cy="5283199"/>
          </a:xfrm>
        </p:spPr>
        <p:txBody>
          <a:bodyPr/>
          <a:lstStyle/>
          <a:p>
            <a:r>
              <a:rPr lang="en-US" sz="2800" dirty="0"/>
              <a:t>Express the level of confidence that if repeated, score would repeat within same range</a:t>
            </a:r>
          </a:p>
          <a:p>
            <a:r>
              <a:rPr lang="en-US" sz="2800" dirty="0"/>
              <a:t>Factors may affect the confidence interval </a:t>
            </a:r>
          </a:p>
          <a:p>
            <a:pPr lvl="1"/>
            <a:r>
              <a:rPr lang="en-US" sz="2800" dirty="0"/>
              <a:t>size of sample (number of students)</a:t>
            </a:r>
          </a:p>
          <a:p>
            <a:pPr lvl="1"/>
            <a:r>
              <a:rPr lang="en-US" sz="2800" dirty="0"/>
              <a:t>population variability (range of scores)</a:t>
            </a:r>
          </a:p>
          <a:p>
            <a:r>
              <a:rPr lang="en-US" sz="2800" dirty="0"/>
              <a:t>A larger sample normally leads to a better estimate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6" name="TextBox 5"/>
          <p:cNvSpPr txBox="1"/>
          <p:nvPr>
            <p:custDataLst>
              <p:tags r:id="rId4"/>
            </p:custDataLst>
          </p:nvPr>
        </p:nvSpPr>
        <p:spPr>
          <a:xfrm rot="20374768">
            <a:off x="1647816" y="3095624"/>
            <a:ext cx="6341174" cy="1200329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3600" dirty="0"/>
              <a:t>WHAT ARE </a:t>
            </a:r>
            <a:br>
              <a:rPr lang="en-US" sz="3600" dirty="0"/>
            </a:br>
            <a:r>
              <a:rPr lang="en-US" sz="3600" dirty="0"/>
              <a:t>CONFIDENCE INTERVALS?</a:t>
            </a:r>
          </a:p>
        </p:txBody>
      </p:sp>
      <p:sp>
        <p:nvSpPr>
          <p:cNvPr id="2" name="Rectangle 1"/>
          <p:cNvSpPr/>
          <p:nvPr>
            <p:custDataLst>
              <p:tags r:id="rId5"/>
            </p:custDataLst>
          </p:nvPr>
        </p:nvSpPr>
        <p:spPr>
          <a:xfrm>
            <a:off x="6799240" y="6287755"/>
            <a:ext cx="21034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  <a:cs typeface="Arial" charset="0"/>
                <a:hlinkClick r:id="rId8"/>
              </a:rPr>
              <a:t>Florida Rule 6A-5.0411</a:t>
            </a:r>
            <a:endParaRPr lang="en-US" b="1" dirty="0">
              <a:solidFill>
                <a:schemeClr val="tx1"/>
              </a:solidFill>
              <a:cs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42328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510" b="42062"/>
          <a:stretch/>
        </p:blipFill>
        <p:spPr bwMode="auto">
          <a:xfrm>
            <a:off x="2034350" y="1176866"/>
            <a:ext cx="5131298" cy="431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>
            <p:custDataLst>
              <p:tags r:id="rId2"/>
            </p:custDataLst>
          </p:nvPr>
        </p:nvSpPr>
        <p:spPr>
          <a:xfrm>
            <a:off x="5559497" y="4572859"/>
            <a:ext cx="1606152" cy="9202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>
            <p:custDataLst>
              <p:tags r:id="rId3"/>
            </p:custDataLst>
          </p:nvPr>
        </p:nvSpPr>
        <p:spPr>
          <a:xfrm rot="20567371">
            <a:off x="1542976" y="2734832"/>
            <a:ext cx="6341174" cy="1200329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3600" dirty="0"/>
              <a:t>WHAT ARE </a:t>
            </a:r>
            <a:br>
              <a:rPr lang="en-US" sz="3600" dirty="0"/>
            </a:br>
            <a:r>
              <a:rPr lang="en-US" sz="3600" dirty="0"/>
              <a:t>CONFIDENCE INTERVALS?</a:t>
            </a:r>
          </a:p>
        </p:txBody>
      </p:sp>
      <p:sp>
        <p:nvSpPr>
          <p:cNvPr id="7" name="Rectangle 6"/>
          <p:cNvSpPr/>
          <p:nvPr>
            <p:custDataLst>
              <p:tags r:id="rId4"/>
            </p:custDataLst>
          </p:nvPr>
        </p:nvSpPr>
        <p:spPr>
          <a:xfrm>
            <a:off x="567501" y="327934"/>
            <a:ext cx="805156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200" dirty="0"/>
              <a:t>State VAM model uses </a:t>
            </a:r>
            <a:r>
              <a:rPr lang="en-US" altLang="en-US" sz="3200" i="1" u="sng" dirty="0"/>
              <a:t>confidence intervals </a:t>
            </a:r>
            <a:r>
              <a:rPr lang="en-US" altLang="en-US" sz="3200" dirty="0"/>
              <a:t>to determine Student Performance Ratings.</a:t>
            </a:r>
          </a:p>
        </p:txBody>
      </p:sp>
      <p:sp>
        <p:nvSpPr>
          <p:cNvPr id="8" name="Rectangle 7"/>
          <p:cNvSpPr/>
          <p:nvPr>
            <p:custDataLst>
              <p:tags r:id="rId5"/>
            </p:custDataLst>
          </p:nvPr>
        </p:nvSpPr>
        <p:spPr>
          <a:xfrm>
            <a:off x="6799240" y="6287755"/>
            <a:ext cx="21034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  <a:cs typeface="Arial" charset="0"/>
                <a:hlinkClick r:id="rId9"/>
              </a:rPr>
              <a:t>Florida Rule 6A-5.0411</a:t>
            </a:r>
            <a:endParaRPr lang="en-US" b="1" dirty="0">
              <a:solidFill>
                <a:schemeClr val="tx1"/>
              </a:solidFill>
              <a:cs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73038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65" t="6902" r="7830"/>
          <a:stretch/>
        </p:blipFill>
        <p:spPr bwMode="auto">
          <a:xfrm>
            <a:off x="1134533" y="1077218"/>
            <a:ext cx="6654799" cy="4568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>
            <p:custDataLst>
              <p:tags r:id="rId2"/>
            </p:custDataLst>
          </p:nvPr>
        </p:nvSpPr>
        <p:spPr>
          <a:xfrm>
            <a:off x="542101" y="0"/>
            <a:ext cx="805156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200" dirty="0"/>
              <a:t>State VAM model uses </a:t>
            </a:r>
            <a:r>
              <a:rPr lang="en-US" altLang="en-US" sz="3200" i="1" u="sng" dirty="0"/>
              <a:t>confidence intervals </a:t>
            </a:r>
            <a:r>
              <a:rPr lang="en-US" altLang="en-US" sz="3200" dirty="0"/>
              <a:t>to determine Student Performance Ratings.</a:t>
            </a:r>
          </a:p>
        </p:txBody>
      </p:sp>
      <p:sp>
        <p:nvSpPr>
          <p:cNvPr id="6" name="Rectangle 5"/>
          <p:cNvSpPr/>
          <p:nvPr>
            <p:custDataLst>
              <p:tags r:id="rId3"/>
            </p:custDataLst>
          </p:nvPr>
        </p:nvSpPr>
        <p:spPr>
          <a:xfrm>
            <a:off x="956733" y="1371600"/>
            <a:ext cx="1219200" cy="812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>
            <p:custDataLst>
              <p:tags r:id="rId4"/>
            </p:custDataLst>
          </p:nvPr>
        </p:nvSpPr>
        <p:spPr>
          <a:xfrm>
            <a:off x="6799240" y="6287755"/>
            <a:ext cx="21034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  <a:cs typeface="Arial" charset="0"/>
                <a:hlinkClick r:id="rId8"/>
              </a:rPr>
              <a:t>Florida Rule 6A-5.0411</a:t>
            </a:r>
            <a:endParaRPr lang="en-US" b="1" dirty="0">
              <a:solidFill>
                <a:schemeClr val="tx1"/>
              </a:solidFill>
              <a:cs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467133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327730" y="165100"/>
            <a:ext cx="8643233" cy="954088"/>
          </a:xfrm>
        </p:spPr>
        <p:txBody>
          <a:bodyPr/>
          <a:lstStyle/>
          <a:p>
            <a:pPr algn="ctr"/>
            <a:r>
              <a:rPr lang="en-US" sz="3200" dirty="0"/>
              <a:t>Florida’s VAM Rule Examples</a:t>
            </a:r>
          </a:p>
        </p:txBody>
      </p:sp>
      <p:sp>
        <p:nvSpPr>
          <p:cNvPr id="10" name="Text Placeholder 1"/>
          <p:cNvSpPr>
            <a:spLocks noGrp="1"/>
          </p:cNvSpPr>
          <p:nvPr>
            <p:ph type="body" sz="quarter" idx="13"/>
            <p:custDataLst>
              <p:tags r:id="rId3"/>
            </p:custDataLst>
          </p:nvPr>
        </p:nvSpPr>
        <p:spPr>
          <a:xfrm>
            <a:off x="153222" y="6504081"/>
            <a:ext cx="4127721" cy="431800"/>
          </a:xfrm>
        </p:spPr>
        <p:txBody>
          <a:bodyPr/>
          <a:lstStyle/>
          <a:p>
            <a:r>
              <a:rPr lang="en-US" dirty="0"/>
              <a:t>Employee evaluations DEPARTMENT</a:t>
            </a:r>
          </a:p>
        </p:txBody>
      </p:sp>
      <p:graphicFrame>
        <p:nvGraphicFramePr>
          <p:cNvPr id="23" name="Table 22"/>
          <p:cNvGraphicFramePr>
            <a:graphicFrameLocks noGrp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1329614035"/>
              </p:ext>
            </p:extLst>
          </p:nvPr>
        </p:nvGraphicFramePr>
        <p:xfrm>
          <a:off x="108925" y="1564414"/>
          <a:ext cx="8951823" cy="1861335"/>
        </p:xfrm>
        <a:graphic>
          <a:graphicData uri="http://schemas.openxmlformats.org/drawingml/2006/table">
            <a:tbl>
              <a:tblPr/>
              <a:tblGrid>
                <a:gridCol w="5725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966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47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02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151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081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4614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081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40766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500" b="0" u="none" strike="noStrike" dirty="0" err="1">
                          <a:effectLst/>
                        </a:rPr>
                        <a:t>Tchr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7" marR="6507" marT="6507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en-US" sz="1500" b="0" u="none" strike="noStrike" dirty="0">
                          <a:effectLst/>
                        </a:rPr>
                        <a:t>Student Performance  Rating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7" marR="6507" marT="6507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500" b="0" u="none" strike="noStrike" dirty="0">
                          <a:effectLst/>
                        </a:rPr>
                        <a:t># </a:t>
                      </a:r>
                    </a:p>
                    <a:p>
                      <a:pPr algn="ctr" fontAlgn="b"/>
                      <a:r>
                        <a:rPr lang="en-US" sz="1500" b="0" u="none" strike="noStrike" dirty="0">
                          <a:effectLst/>
                        </a:rPr>
                        <a:t>of </a:t>
                      </a:r>
                    </a:p>
                    <a:p>
                      <a:pPr algn="ctr" fontAlgn="b"/>
                      <a:r>
                        <a:rPr lang="en-US" sz="1500" b="0" u="none" strike="noStrike" dirty="0">
                          <a:effectLst/>
                        </a:rPr>
                        <a:t>Stu</a:t>
                      </a:r>
                    </a:p>
                  </a:txBody>
                  <a:tcPr marL="6507" marR="6507" marT="6507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500" b="0" u="none" strike="noStrike" dirty="0">
                          <a:effectLst/>
                        </a:rPr>
                        <a:t>VAM </a:t>
                      </a:r>
                    </a:p>
                    <a:p>
                      <a:pPr algn="ctr" fontAlgn="b"/>
                      <a:r>
                        <a:rPr lang="en-US" sz="1500" b="0" u="none" strike="noStrike" dirty="0">
                          <a:effectLst/>
                        </a:rPr>
                        <a:t>Score</a:t>
                      </a:r>
                    </a:p>
                  </a:txBody>
                  <a:tcPr marL="6507" marR="6507" marT="6507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500" b="0" u="none" strike="noStrike" dirty="0">
                          <a:effectLst/>
                        </a:rPr>
                        <a:t>95% Confidence Interval </a:t>
                      </a:r>
                      <a:br>
                        <a:rPr lang="en-US" sz="1500" b="0" u="none" strike="noStrike" dirty="0">
                          <a:effectLst/>
                        </a:rPr>
                      </a:br>
                      <a:r>
                        <a:rPr lang="en-US" sz="1500" b="0" u="none" strike="noStrike" dirty="0">
                          <a:effectLst/>
                        </a:rPr>
                        <a:t>(Lower Limit)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7" marR="6507" marT="6507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500" b="0" u="none" strike="noStrike" dirty="0">
                          <a:effectLst/>
                        </a:rPr>
                        <a:t>95% Confidence Interval </a:t>
                      </a:r>
                      <a:br>
                        <a:rPr lang="en-US" sz="1500" b="0" u="none" strike="noStrike" dirty="0">
                          <a:effectLst/>
                        </a:rPr>
                      </a:br>
                      <a:r>
                        <a:rPr lang="en-US" sz="1500" b="0" u="none" strike="noStrike" dirty="0">
                          <a:effectLst/>
                        </a:rPr>
                        <a:t>(Upper Limit)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7" marR="6507" marT="6507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500" b="0" u="none" strike="noStrike" dirty="0">
                          <a:effectLst/>
                        </a:rPr>
                        <a:t>68% Confidence Interval </a:t>
                      </a:r>
                      <a:br>
                        <a:rPr lang="en-US" sz="1500" b="0" u="none" strike="noStrike" dirty="0">
                          <a:effectLst/>
                        </a:rPr>
                      </a:br>
                      <a:r>
                        <a:rPr lang="en-US" sz="1500" b="0" u="none" strike="noStrike" dirty="0">
                          <a:effectLst/>
                        </a:rPr>
                        <a:t>(Lower Limit)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7" marR="6507" marT="6507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500" b="0" u="none" strike="noStrike" dirty="0">
                          <a:effectLst/>
                        </a:rPr>
                        <a:t>68% Confidence Interval </a:t>
                      </a:r>
                      <a:br>
                        <a:rPr lang="en-US" sz="1500" b="0" u="none" strike="noStrike" dirty="0">
                          <a:effectLst/>
                        </a:rPr>
                      </a:br>
                      <a:r>
                        <a:rPr lang="en-US" sz="1500" b="0" u="none" strike="noStrike" dirty="0">
                          <a:effectLst/>
                        </a:rPr>
                        <a:t>(Upper Limit)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7" marR="6507" marT="6507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0144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500" u="none" strike="noStrike" dirty="0">
                          <a:effectLst/>
                        </a:rPr>
                        <a:t>  A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7" marR="6507" marT="6507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en-US" sz="1500" u="none" strike="noStrike" dirty="0">
                          <a:effectLst/>
                        </a:rPr>
                        <a:t> Highly Effective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7" marR="6507" marT="6507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chemeClr val="dk1"/>
                          </a:solidFill>
                          <a:effectLst/>
                          <a:latin typeface="Calibri" panose="020F0502020204030204"/>
                        </a:rPr>
                        <a:t>124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7" marR="6507" marT="6507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0.22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7" marR="6507" marT="6507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500" u="none" strike="noStrike" dirty="0">
                          <a:effectLst/>
                        </a:rPr>
                        <a:t>0.10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7" marR="6507" marT="6507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0.34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7" marR="6507" marT="6507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0.16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7" marR="6507" marT="6507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500" u="none" strike="noStrike" dirty="0">
                          <a:effectLst/>
                        </a:rPr>
                        <a:t>0.28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7" marR="6507" marT="6507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0144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500" u="none" strike="noStrike" dirty="0">
                          <a:effectLst/>
                        </a:rPr>
                        <a:t>  B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7" marR="6507" marT="6507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en-US" sz="1500" u="none" strike="noStrike" dirty="0">
                          <a:effectLst/>
                        </a:rPr>
                        <a:t> Effective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7" marR="6507" marT="6507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184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7" marR="6507" marT="6507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-0.07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7" marR="6507" marT="6507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500" u="none" strike="noStrike" dirty="0">
                          <a:effectLst/>
                        </a:rPr>
                        <a:t>-0.37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7" marR="6507" marT="6507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0.23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7" marR="6507" marT="6507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-0.22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7" marR="6507" marT="6507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0.08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7" marR="6507" marT="6507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0144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500" u="none" strike="noStrike" dirty="0">
                          <a:effectLst/>
                        </a:rPr>
                        <a:t>  C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7" marR="6507" marT="6507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en-US" sz="15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>
                          <a:effectLst/>
                        </a:rPr>
                        <a:t>Needs Improvement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7" marR="6507" marT="6507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500" u="none" strike="noStrike" dirty="0">
                          <a:effectLst/>
                        </a:rPr>
                        <a:t>56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7" marR="6507" marT="6507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-0.49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7" marR="6507" marT="6507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-1.19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7" marR="6507" marT="6507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0.21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7" marR="6507" marT="6507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-0.84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7" marR="6507" marT="6507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-0.14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7" marR="6507" marT="6507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0144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500" u="none" strike="noStrike" dirty="0">
                          <a:effectLst/>
                        </a:rPr>
                        <a:t>  D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7" marR="6507" marT="6507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en-US" sz="1500" u="none" strike="noStrike" dirty="0">
                          <a:effectLst/>
                        </a:rPr>
                        <a:t> Unsatisfactory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7" marR="6507" marT="6507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500" u="none" strike="noStrike" dirty="0">
                          <a:effectLst/>
                        </a:rPr>
                        <a:t>99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7" marR="6507" marT="6507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-0.69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7" marR="6507" marT="6507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-1.03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7" marR="6507" marT="6507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-0.35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7" marR="6507" marT="6507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-0.86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7" marR="6507" marT="6507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500" u="none" strike="noStrike" dirty="0">
                          <a:effectLst/>
                        </a:rPr>
                        <a:t>-0.52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7" marR="6507" marT="6507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24" name="Group 23"/>
          <p:cNvGrpSpPr/>
          <p:nvPr>
            <p:custDataLst>
              <p:tags r:id="rId5"/>
            </p:custDataLst>
          </p:nvPr>
        </p:nvGrpSpPr>
        <p:grpSpPr>
          <a:xfrm>
            <a:off x="621256" y="2492593"/>
            <a:ext cx="8395154" cy="1581759"/>
            <a:chOff x="733650" y="2198283"/>
            <a:chExt cx="8282760" cy="1581759"/>
          </a:xfrm>
        </p:grpSpPr>
        <p:sp>
          <p:nvSpPr>
            <p:cNvPr id="25" name="Rectangle 24"/>
            <p:cNvSpPr/>
            <p:nvPr>
              <p:custDataLst>
                <p:tags r:id="rId15"/>
              </p:custDataLst>
            </p:nvPr>
          </p:nvSpPr>
          <p:spPr>
            <a:xfrm>
              <a:off x="4518838" y="2198283"/>
              <a:ext cx="4497572" cy="257837"/>
            </a:xfrm>
            <a:prstGeom prst="rect">
              <a:avLst/>
            </a:prstGeom>
            <a:noFill/>
            <a:ln w="57150" cap="flat" cmpd="sng" algn="ctr">
              <a:solidFill>
                <a:srgbClr val="92D050"/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Content Placeholder 2"/>
            <p:cNvSpPr txBox="1">
              <a:spLocks/>
            </p:cNvSpPr>
            <p:nvPr>
              <p:custDataLst>
                <p:tags r:id="rId16"/>
              </p:custDataLst>
            </p:nvPr>
          </p:nvSpPr>
          <p:spPr>
            <a:xfrm>
              <a:off x="733650" y="3430912"/>
              <a:ext cx="7886700" cy="349130"/>
            </a:xfrm>
            <a:prstGeom prst="rect">
              <a:avLst/>
            </a:prstGeom>
            <a:ln/>
          </p:spPr>
          <p:txBody>
            <a:bodyPr vert="horz" lIns="91440" tIns="45720" rIns="91440" bIns="45720" rtlCol="0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en-US" sz="1600" b="1" u="sng" dirty="0">
                  <a:solidFill>
                    <a:srgbClr val="92D050"/>
                  </a:solidFill>
                </a:rPr>
                <a:t>Highly Effective</a:t>
              </a:r>
              <a:r>
                <a:rPr lang="en-US" altLang="en-US" sz="1600" b="1" dirty="0">
                  <a:solidFill>
                    <a:srgbClr val="92D050"/>
                  </a:solidFill>
                </a:rPr>
                <a:t>: Both 68% and 95% Confidence Intervals are above 0.</a:t>
              </a:r>
              <a:endParaRPr lang="en-US" altLang="en-US" sz="16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7" name="Group 26"/>
          <p:cNvGrpSpPr/>
          <p:nvPr>
            <p:custDataLst>
              <p:tags r:id="rId6"/>
            </p:custDataLst>
          </p:nvPr>
        </p:nvGrpSpPr>
        <p:grpSpPr>
          <a:xfrm>
            <a:off x="621324" y="3208519"/>
            <a:ext cx="8390152" cy="3254565"/>
            <a:chOff x="733650" y="2914209"/>
            <a:chExt cx="8277825" cy="3254565"/>
          </a:xfrm>
        </p:grpSpPr>
        <p:sp>
          <p:nvSpPr>
            <p:cNvPr id="28" name="Rectangle 27"/>
            <p:cNvSpPr/>
            <p:nvPr>
              <p:custDataLst>
                <p:tags r:id="rId13"/>
              </p:custDataLst>
            </p:nvPr>
          </p:nvSpPr>
          <p:spPr>
            <a:xfrm>
              <a:off x="4518838" y="2914209"/>
              <a:ext cx="4492637" cy="257837"/>
            </a:xfrm>
            <a:prstGeom prst="rect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Content Placeholder 2"/>
            <p:cNvSpPr txBox="1">
              <a:spLocks/>
            </p:cNvSpPr>
            <p:nvPr>
              <p:custDataLst>
                <p:tags r:id="rId14"/>
              </p:custDataLst>
            </p:nvPr>
          </p:nvSpPr>
          <p:spPr>
            <a:xfrm>
              <a:off x="733650" y="5770025"/>
              <a:ext cx="7886700" cy="398749"/>
            </a:xfrm>
            <a:prstGeom prst="rect">
              <a:avLst/>
            </a:prstGeom>
            <a:ln/>
          </p:spPr>
          <p:txBody>
            <a:bodyPr vert="horz" lIns="91440" tIns="45720" rIns="91440" bIns="45720" rtlCol="0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en-US" sz="1600" b="1" u="sng" dirty="0">
                  <a:solidFill>
                    <a:srgbClr val="FF0000"/>
                  </a:solidFill>
                </a:rPr>
                <a:t>Unsatisfactory</a:t>
              </a:r>
              <a:r>
                <a:rPr lang="en-US" altLang="en-US" sz="1600" b="1" dirty="0">
                  <a:solidFill>
                    <a:srgbClr val="FF0000"/>
                  </a:solidFill>
                </a:rPr>
                <a:t>: Both 68% and 95% Confidence Intervals are below 0.</a:t>
              </a:r>
            </a:p>
          </p:txBody>
        </p:sp>
      </p:grpSp>
      <p:grpSp>
        <p:nvGrpSpPr>
          <p:cNvPr id="30" name="Group 29"/>
          <p:cNvGrpSpPr/>
          <p:nvPr>
            <p:custDataLst>
              <p:tags r:id="rId7"/>
            </p:custDataLst>
          </p:nvPr>
        </p:nvGrpSpPr>
        <p:grpSpPr>
          <a:xfrm>
            <a:off x="621324" y="2978141"/>
            <a:ext cx="8390152" cy="2941265"/>
            <a:chOff x="733650" y="2683831"/>
            <a:chExt cx="8277825" cy="2941265"/>
          </a:xfrm>
        </p:grpSpPr>
        <p:sp>
          <p:nvSpPr>
            <p:cNvPr id="31" name="Rectangle 30"/>
            <p:cNvSpPr/>
            <p:nvPr>
              <p:custDataLst>
                <p:tags r:id="rId11"/>
              </p:custDataLst>
            </p:nvPr>
          </p:nvSpPr>
          <p:spPr>
            <a:xfrm>
              <a:off x="4518838" y="2683831"/>
              <a:ext cx="4492637" cy="257837"/>
            </a:xfrm>
            <a:prstGeom prst="rect">
              <a:avLst/>
            </a:prstGeom>
            <a:noFill/>
            <a:ln w="5715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Content Placeholder 2"/>
            <p:cNvSpPr txBox="1">
              <a:spLocks/>
            </p:cNvSpPr>
            <p:nvPr>
              <p:custDataLst>
                <p:tags r:id="rId12"/>
              </p:custDataLst>
            </p:nvPr>
          </p:nvSpPr>
          <p:spPr>
            <a:xfrm>
              <a:off x="733650" y="5027873"/>
              <a:ext cx="7886700" cy="597223"/>
            </a:xfrm>
            <a:prstGeom prst="rect">
              <a:avLst/>
            </a:prstGeom>
            <a:ln/>
          </p:spPr>
          <p:txBody>
            <a:bodyPr vert="horz" lIns="91440" tIns="45720" rIns="91440" bIns="45720" rtlCol="0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600" b="1" u="sng" dirty="0">
                  <a:solidFill>
                    <a:schemeClr val="accent2">
                      <a:lumMod val="75000"/>
                    </a:schemeClr>
                  </a:solidFill>
                </a:rPr>
                <a:t>Needs Improvement</a:t>
              </a:r>
              <a:r>
                <a:rPr lang="en-US" sz="1600" b="1" dirty="0">
                  <a:solidFill>
                    <a:schemeClr val="accent2">
                      <a:lumMod val="75000"/>
                    </a:schemeClr>
                  </a:solidFill>
                </a:rPr>
                <a:t>: VAM Score is less than 0, the entire 68% Confidence Interval falls below 0, but a portion of the 95% Confidence Interval lies above 0.</a:t>
              </a:r>
              <a:endParaRPr lang="en-US" altLang="en-US" sz="1600" b="1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  <p:grpSp>
        <p:nvGrpSpPr>
          <p:cNvPr id="33" name="Group 32"/>
          <p:cNvGrpSpPr/>
          <p:nvPr>
            <p:custDataLst>
              <p:tags r:id="rId8"/>
            </p:custDataLst>
          </p:nvPr>
        </p:nvGrpSpPr>
        <p:grpSpPr>
          <a:xfrm>
            <a:off x="621324" y="2739798"/>
            <a:ext cx="8390152" cy="2478096"/>
            <a:chOff x="733650" y="2445488"/>
            <a:chExt cx="8277825" cy="2478096"/>
          </a:xfrm>
        </p:grpSpPr>
        <p:sp>
          <p:nvSpPr>
            <p:cNvPr id="34" name="Rectangle 33"/>
            <p:cNvSpPr/>
            <p:nvPr>
              <p:custDataLst>
                <p:tags r:id="rId9"/>
              </p:custDataLst>
            </p:nvPr>
          </p:nvSpPr>
          <p:spPr>
            <a:xfrm>
              <a:off x="4518838" y="2445488"/>
              <a:ext cx="4492637" cy="233909"/>
            </a:xfrm>
            <a:prstGeom prst="rect">
              <a:avLst/>
            </a:prstGeom>
            <a:noFill/>
            <a:ln w="57150" cap="flat" cmpd="sng" algn="ctr">
              <a:solidFill>
                <a:schemeClr val="accent1">
                  <a:lumMod val="50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Content Placeholder 2"/>
            <p:cNvSpPr txBox="1">
              <a:spLocks/>
            </p:cNvSpPr>
            <p:nvPr>
              <p:custDataLst>
                <p:tags r:id="rId10"/>
              </p:custDataLst>
            </p:nvPr>
          </p:nvSpPr>
          <p:spPr>
            <a:xfrm>
              <a:off x="733650" y="3819542"/>
              <a:ext cx="7886700" cy="1104042"/>
            </a:xfrm>
            <a:prstGeom prst="rect">
              <a:avLst/>
            </a:prstGeom>
            <a:ln/>
          </p:spPr>
          <p:txBody>
            <a:bodyPr vert="horz" lIns="91440" tIns="45720" rIns="91440" bIns="45720" rtlCol="0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en-US" sz="1600" b="1" u="sng" dirty="0">
                  <a:solidFill>
                    <a:schemeClr val="accent1">
                      <a:lumMod val="50000"/>
                    </a:schemeClr>
                  </a:solidFill>
                </a:rPr>
                <a:t>Effective</a:t>
              </a:r>
              <a:r>
                <a:rPr lang="en-US" altLang="en-US" sz="1600" b="1" dirty="0">
                  <a:solidFill>
                    <a:schemeClr val="accent1">
                      <a:lumMod val="50000"/>
                    </a:schemeClr>
                  </a:solidFill>
                </a:rPr>
                <a:t>: 3 possible scenarios: (1) </a:t>
              </a:r>
              <a:r>
                <a:rPr lang="en-US" sz="1600" b="1" dirty="0">
                  <a:solidFill>
                    <a:schemeClr val="accent1">
                      <a:lumMod val="50000"/>
                    </a:schemeClr>
                  </a:solidFill>
                </a:rPr>
                <a:t>VAM Score of 0; (2) VAM Score above 0, where some portion of the scores associated with a 95% Confidence Interval lies at or below 0; or (3) VAM Score less than 0, where some portion of the scores associated with both the 68% and the 95% Confidence Interval lies at or above 0.</a:t>
              </a:r>
              <a:endParaRPr lang="en-US" altLang="en-US" sz="1600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632120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>
            <p:custDataLst>
              <p:tags r:id="rId2"/>
            </p:custDataLst>
          </p:nvPr>
        </p:nvSpPr>
        <p:spPr>
          <a:xfrm>
            <a:off x="604033" y="4073754"/>
            <a:ext cx="7759736" cy="4646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-6350" y="234884"/>
            <a:ext cx="9150350" cy="1139361"/>
          </a:xfrm>
        </p:spPr>
        <p:txBody>
          <a:bodyPr/>
          <a:lstStyle/>
          <a:p>
            <a:r>
              <a:rPr lang="en-US" sz="4000" dirty="0"/>
              <a:t>State Value-added Model (VAM)</a:t>
            </a:r>
            <a:br>
              <a:rPr lang="en-US" sz="2800" dirty="0"/>
            </a:br>
            <a:r>
              <a:rPr lang="en-US" sz="2400" dirty="0"/>
              <a:t>Grades 4-10 ELA, Grades 4-8 Math, Grade 8 &amp; 9 Algebra 1</a:t>
            </a:r>
            <a:br>
              <a:rPr lang="en-US" sz="4000" b="1" dirty="0"/>
            </a:br>
            <a:endParaRPr lang="en-US" sz="4000" dirty="0"/>
          </a:p>
        </p:txBody>
      </p:sp>
      <p:grpSp>
        <p:nvGrpSpPr>
          <p:cNvPr id="21" name="Group 20"/>
          <p:cNvGrpSpPr/>
          <p:nvPr/>
        </p:nvGrpSpPr>
        <p:grpSpPr>
          <a:xfrm>
            <a:off x="1895980" y="1393608"/>
            <a:ext cx="398585" cy="2625970"/>
            <a:chOff x="4294919" y="2039815"/>
            <a:chExt cx="398585" cy="2625970"/>
          </a:xfrm>
        </p:grpSpPr>
        <p:sp>
          <p:nvSpPr>
            <p:cNvPr id="8" name="Rectangle 7"/>
            <p:cNvSpPr/>
            <p:nvPr>
              <p:custDataLst>
                <p:tags r:id="rId20"/>
              </p:custDataLst>
            </p:nvPr>
          </p:nvSpPr>
          <p:spPr>
            <a:xfrm>
              <a:off x="4396154" y="2039815"/>
              <a:ext cx="172670" cy="262597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>
              <p:custDataLst>
                <p:tags r:id="rId21"/>
              </p:custDataLst>
            </p:nvPr>
          </p:nvSpPr>
          <p:spPr>
            <a:xfrm>
              <a:off x="4396154" y="2696244"/>
              <a:ext cx="172670" cy="128016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4294919" y="3083170"/>
              <a:ext cx="398585" cy="474752"/>
              <a:chOff x="4923692" y="2391508"/>
              <a:chExt cx="222739" cy="386797"/>
            </a:xfrm>
          </p:grpSpPr>
          <p:sp>
            <p:nvSpPr>
              <p:cNvPr id="10" name="Flowchart: Extract 9"/>
              <p:cNvSpPr/>
              <p:nvPr>
                <p:custDataLst>
                  <p:tags r:id="rId22"/>
                </p:custDataLst>
              </p:nvPr>
            </p:nvSpPr>
            <p:spPr>
              <a:xfrm>
                <a:off x="4923692" y="2391508"/>
                <a:ext cx="222739" cy="222674"/>
              </a:xfrm>
              <a:prstGeom prst="flowChartExtract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Flowchart: Extract 17"/>
              <p:cNvSpPr/>
              <p:nvPr>
                <p:custDataLst>
                  <p:tags r:id="rId23"/>
                </p:custDataLst>
              </p:nvPr>
            </p:nvSpPr>
            <p:spPr>
              <a:xfrm flipV="1">
                <a:off x="4923692" y="2614182"/>
                <a:ext cx="222739" cy="164123"/>
              </a:xfrm>
              <a:prstGeom prst="flowChartExtract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0" name="TextBox 19"/>
          <p:cNvSpPr txBox="1"/>
          <p:nvPr>
            <p:custDataLst>
              <p:tags r:id="rId4"/>
            </p:custDataLst>
          </p:nvPr>
        </p:nvSpPr>
        <p:spPr>
          <a:xfrm>
            <a:off x="1016322" y="4277735"/>
            <a:ext cx="28784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Highly Effective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2545934" y="2590062"/>
            <a:ext cx="409804" cy="1275724"/>
            <a:chOff x="4294919" y="2039815"/>
            <a:chExt cx="398585" cy="2625970"/>
          </a:xfrm>
        </p:grpSpPr>
        <p:sp>
          <p:nvSpPr>
            <p:cNvPr id="23" name="Rectangle 22"/>
            <p:cNvSpPr/>
            <p:nvPr>
              <p:custDataLst>
                <p:tags r:id="rId16"/>
              </p:custDataLst>
            </p:nvPr>
          </p:nvSpPr>
          <p:spPr>
            <a:xfrm>
              <a:off x="4396154" y="2039815"/>
              <a:ext cx="172670" cy="262597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>
              <p:custDataLst>
                <p:tags r:id="rId17"/>
              </p:custDataLst>
            </p:nvPr>
          </p:nvSpPr>
          <p:spPr>
            <a:xfrm>
              <a:off x="4396154" y="2696244"/>
              <a:ext cx="172670" cy="128016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4294919" y="3083170"/>
              <a:ext cx="398585" cy="474752"/>
              <a:chOff x="4923692" y="2391508"/>
              <a:chExt cx="222739" cy="386797"/>
            </a:xfrm>
          </p:grpSpPr>
          <p:sp>
            <p:nvSpPr>
              <p:cNvPr id="26" name="Flowchart: Extract 25"/>
              <p:cNvSpPr/>
              <p:nvPr>
                <p:custDataLst>
                  <p:tags r:id="rId18"/>
                </p:custDataLst>
              </p:nvPr>
            </p:nvSpPr>
            <p:spPr>
              <a:xfrm>
                <a:off x="4923692" y="2391508"/>
                <a:ext cx="222739" cy="222674"/>
              </a:xfrm>
              <a:prstGeom prst="flowChartExtract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Flowchart: Extract 26"/>
              <p:cNvSpPr/>
              <p:nvPr>
                <p:custDataLst>
                  <p:tags r:id="rId19"/>
                </p:custDataLst>
              </p:nvPr>
            </p:nvSpPr>
            <p:spPr>
              <a:xfrm flipV="1">
                <a:off x="4923692" y="2614182"/>
                <a:ext cx="222739" cy="164123"/>
              </a:xfrm>
              <a:prstGeom prst="flowChartExtract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8" name="TextBox 27"/>
          <p:cNvSpPr txBox="1"/>
          <p:nvPr>
            <p:custDataLst>
              <p:tags r:id="rId5"/>
            </p:custDataLst>
          </p:nvPr>
        </p:nvSpPr>
        <p:spPr>
          <a:xfrm>
            <a:off x="5817775" y="2326048"/>
            <a:ext cx="2698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Unsatisfactory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7623694" y="4198480"/>
            <a:ext cx="409804" cy="1275724"/>
            <a:chOff x="4294919" y="2039815"/>
            <a:chExt cx="398585" cy="2625970"/>
          </a:xfrm>
        </p:grpSpPr>
        <p:sp>
          <p:nvSpPr>
            <p:cNvPr id="36" name="Rectangle 35"/>
            <p:cNvSpPr/>
            <p:nvPr>
              <p:custDataLst>
                <p:tags r:id="rId12"/>
              </p:custDataLst>
            </p:nvPr>
          </p:nvSpPr>
          <p:spPr>
            <a:xfrm>
              <a:off x="4396154" y="2039815"/>
              <a:ext cx="172670" cy="262597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>
              <p:custDataLst>
                <p:tags r:id="rId13"/>
              </p:custDataLst>
            </p:nvPr>
          </p:nvSpPr>
          <p:spPr>
            <a:xfrm>
              <a:off x="4396154" y="2696244"/>
              <a:ext cx="172670" cy="128016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8" name="Group 37"/>
            <p:cNvGrpSpPr/>
            <p:nvPr/>
          </p:nvGrpSpPr>
          <p:grpSpPr>
            <a:xfrm>
              <a:off x="4294919" y="3083170"/>
              <a:ext cx="398585" cy="474752"/>
              <a:chOff x="4923692" y="2391508"/>
              <a:chExt cx="222739" cy="386797"/>
            </a:xfrm>
          </p:grpSpPr>
          <p:sp>
            <p:nvSpPr>
              <p:cNvPr id="39" name="Flowchart: Extract 25"/>
              <p:cNvSpPr/>
              <p:nvPr>
                <p:custDataLst>
                  <p:tags r:id="rId14"/>
                </p:custDataLst>
              </p:nvPr>
            </p:nvSpPr>
            <p:spPr>
              <a:xfrm>
                <a:off x="4923692" y="2391508"/>
                <a:ext cx="222739" cy="222674"/>
              </a:xfrm>
              <a:prstGeom prst="flowChartExtract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Flowchart: Extract 26"/>
              <p:cNvSpPr/>
              <p:nvPr>
                <p:custDataLst>
                  <p:tags r:id="rId15"/>
                </p:custDataLst>
              </p:nvPr>
            </p:nvSpPr>
            <p:spPr>
              <a:xfrm flipV="1">
                <a:off x="4923692" y="2614182"/>
                <a:ext cx="222739" cy="164123"/>
              </a:xfrm>
              <a:prstGeom prst="flowChartExtract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1" name="Group 40"/>
          <p:cNvGrpSpPr/>
          <p:nvPr/>
        </p:nvGrpSpPr>
        <p:grpSpPr>
          <a:xfrm>
            <a:off x="6629949" y="4228649"/>
            <a:ext cx="409804" cy="2292453"/>
            <a:chOff x="4294919" y="2039815"/>
            <a:chExt cx="398585" cy="2625970"/>
          </a:xfrm>
        </p:grpSpPr>
        <p:sp>
          <p:nvSpPr>
            <p:cNvPr id="42" name="Rectangle 41"/>
            <p:cNvSpPr/>
            <p:nvPr>
              <p:custDataLst>
                <p:tags r:id="rId8"/>
              </p:custDataLst>
            </p:nvPr>
          </p:nvSpPr>
          <p:spPr>
            <a:xfrm>
              <a:off x="4396154" y="2039815"/>
              <a:ext cx="172670" cy="262597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>
              <p:custDataLst>
                <p:tags r:id="rId9"/>
              </p:custDataLst>
            </p:nvPr>
          </p:nvSpPr>
          <p:spPr>
            <a:xfrm>
              <a:off x="4396154" y="2696244"/>
              <a:ext cx="172670" cy="128016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4" name="Group 43"/>
            <p:cNvGrpSpPr/>
            <p:nvPr/>
          </p:nvGrpSpPr>
          <p:grpSpPr>
            <a:xfrm>
              <a:off x="4294919" y="3083170"/>
              <a:ext cx="398585" cy="474752"/>
              <a:chOff x="4923692" y="2391508"/>
              <a:chExt cx="222739" cy="386797"/>
            </a:xfrm>
          </p:grpSpPr>
          <p:sp>
            <p:nvSpPr>
              <p:cNvPr id="45" name="Flowchart: Extract 25"/>
              <p:cNvSpPr/>
              <p:nvPr>
                <p:custDataLst>
                  <p:tags r:id="rId10"/>
                </p:custDataLst>
              </p:nvPr>
            </p:nvSpPr>
            <p:spPr>
              <a:xfrm>
                <a:off x="4923692" y="2391508"/>
                <a:ext cx="222739" cy="222674"/>
              </a:xfrm>
              <a:prstGeom prst="flowChartExtract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Flowchart: Extract 26"/>
              <p:cNvSpPr/>
              <p:nvPr>
                <p:custDataLst>
                  <p:tags r:id="rId11"/>
                </p:custDataLst>
              </p:nvPr>
            </p:nvSpPr>
            <p:spPr>
              <a:xfrm flipV="1">
                <a:off x="4923692" y="2614182"/>
                <a:ext cx="222739" cy="164123"/>
              </a:xfrm>
              <a:prstGeom prst="flowChartExtract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" name="Rectangle 2"/>
          <p:cNvSpPr/>
          <p:nvPr>
            <p:custDataLst>
              <p:tags r:id="rId6"/>
            </p:custDataLst>
          </p:nvPr>
        </p:nvSpPr>
        <p:spPr>
          <a:xfrm>
            <a:off x="1124368" y="4809282"/>
            <a:ext cx="276323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1" dirty="0">
                <a:solidFill>
                  <a:schemeClr val="tx1"/>
                </a:solidFill>
              </a:rPr>
              <a:t>Both 68% and 95% Confidence Intervals are above 0.</a:t>
            </a:r>
          </a:p>
        </p:txBody>
      </p:sp>
      <p:sp>
        <p:nvSpPr>
          <p:cNvPr id="4" name="Rectangle 3"/>
          <p:cNvSpPr/>
          <p:nvPr>
            <p:custDataLst>
              <p:tags r:id="rId7"/>
            </p:custDataLst>
          </p:nvPr>
        </p:nvSpPr>
        <p:spPr>
          <a:xfrm>
            <a:off x="5941277" y="2795635"/>
            <a:ext cx="274775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1" dirty="0"/>
              <a:t>Both 68% and 95% Confidence Intervals are below 0.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41685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>
            <p:custDataLst>
              <p:tags r:id="rId2"/>
            </p:custDataLst>
          </p:nvPr>
        </p:nvSpPr>
        <p:spPr>
          <a:xfrm>
            <a:off x="889000" y="3903060"/>
            <a:ext cx="7109097" cy="5077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-6350" y="188414"/>
            <a:ext cx="9150350" cy="1139361"/>
          </a:xfrm>
        </p:spPr>
        <p:txBody>
          <a:bodyPr/>
          <a:lstStyle/>
          <a:p>
            <a:r>
              <a:rPr lang="en-US" sz="4000" dirty="0"/>
              <a:t>State Value-added Model (VAM)</a:t>
            </a:r>
            <a:br>
              <a:rPr lang="en-US" sz="2800" dirty="0"/>
            </a:br>
            <a:r>
              <a:rPr lang="en-US" sz="2400" dirty="0"/>
              <a:t>Grades 4-10 ELA, Grades 4-8 Math, Grade 8 &amp; 9 Algebra 1</a:t>
            </a:r>
            <a:br>
              <a:rPr lang="en-US" sz="4000" b="1" dirty="0"/>
            </a:br>
            <a:endParaRPr lang="en-US" sz="4000" dirty="0"/>
          </a:p>
        </p:txBody>
      </p:sp>
      <p:sp>
        <p:nvSpPr>
          <p:cNvPr id="20" name="TextBox 19"/>
          <p:cNvSpPr txBox="1"/>
          <p:nvPr>
            <p:custDataLst>
              <p:tags r:id="rId4"/>
            </p:custDataLst>
          </p:nvPr>
        </p:nvSpPr>
        <p:spPr>
          <a:xfrm>
            <a:off x="5827089" y="1272766"/>
            <a:ext cx="243939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CCC33"/>
                </a:solidFill>
              </a:rPr>
              <a:t>Needs </a:t>
            </a:r>
          </a:p>
          <a:p>
            <a:pPr algn="ctr"/>
            <a:r>
              <a:rPr lang="en-US" sz="2800" b="1" dirty="0">
                <a:solidFill>
                  <a:srgbClr val="CCCC33"/>
                </a:solidFill>
              </a:rPr>
              <a:t>Improvement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6629302" y="3836996"/>
            <a:ext cx="398585" cy="2625970"/>
            <a:chOff x="4294919" y="2039815"/>
            <a:chExt cx="398585" cy="2625970"/>
          </a:xfrm>
        </p:grpSpPr>
        <p:sp>
          <p:nvSpPr>
            <p:cNvPr id="29" name="Rectangle 28"/>
            <p:cNvSpPr/>
            <p:nvPr>
              <p:custDataLst>
                <p:tags r:id="rId25"/>
              </p:custDataLst>
            </p:nvPr>
          </p:nvSpPr>
          <p:spPr>
            <a:xfrm>
              <a:off x="4396154" y="2039815"/>
              <a:ext cx="172670" cy="262597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>
              <p:custDataLst>
                <p:tags r:id="rId26"/>
              </p:custDataLst>
            </p:nvPr>
          </p:nvSpPr>
          <p:spPr>
            <a:xfrm>
              <a:off x="4396154" y="2696244"/>
              <a:ext cx="172670" cy="128016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4294919" y="3083170"/>
              <a:ext cx="398585" cy="474752"/>
              <a:chOff x="4923692" y="2391508"/>
              <a:chExt cx="222739" cy="386797"/>
            </a:xfrm>
          </p:grpSpPr>
          <p:sp>
            <p:nvSpPr>
              <p:cNvPr id="32" name="Flowchart: Extract 31"/>
              <p:cNvSpPr/>
              <p:nvPr>
                <p:custDataLst>
                  <p:tags r:id="rId27"/>
                </p:custDataLst>
              </p:nvPr>
            </p:nvSpPr>
            <p:spPr>
              <a:xfrm>
                <a:off x="4923692" y="2391508"/>
                <a:ext cx="222739" cy="222674"/>
              </a:xfrm>
              <a:prstGeom prst="flowChartExtract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Flowchart: Extract 32"/>
              <p:cNvSpPr/>
              <p:nvPr>
                <p:custDataLst>
                  <p:tags r:id="rId28"/>
                </p:custDataLst>
              </p:nvPr>
            </p:nvSpPr>
            <p:spPr>
              <a:xfrm flipV="1">
                <a:off x="4923692" y="2614182"/>
                <a:ext cx="222739" cy="164123"/>
              </a:xfrm>
              <a:prstGeom prst="flowChartExtract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6" name="Group 45"/>
          <p:cNvGrpSpPr/>
          <p:nvPr/>
        </p:nvGrpSpPr>
        <p:grpSpPr>
          <a:xfrm>
            <a:off x="7143972" y="3534887"/>
            <a:ext cx="398585" cy="2042173"/>
            <a:chOff x="4294919" y="2039815"/>
            <a:chExt cx="398585" cy="2625970"/>
          </a:xfrm>
        </p:grpSpPr>
        <p:sp>
          <p:nvSpPr>
            <p:cNvPr id="47" name="Rectangle 46"/>
            <p:cNvSpPr/>
            <p:nvPr>
              <p:custDataLst>
                <p:tags r:id="rId21"/>
              </p:custDataLst>
            </p:nvPr>
          </p:nvSpPr>
          <p:spPr>
            <a:xfrm>
              <a:off x="4396154" y="2039815"/>
              <a:ext cx="172670" cy="262597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>
              <p:custDataLst>
                <p:tags r:id="rId22"/>
              </p:custDataLst>
            </p:nvPr>
          </p:nvSpPr>
          <p:spPr>
            <a:xfrm>
              <a:off x="4396154" y="2696244"/>
              <a:ext cx="172670" cy="128016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9" name="Group 48"/>
            <p:cNvGrpSpPr/>
            <p:nvPr/>
          </p:nvGrpSpPr>
          <p:grpSpPr>
            <a:xfrm>
              <a:off x="4294919" y="3083170"/>
              <a:ext cx="398585" cy="474752"/>
              <a:chOff x="4923692" y="2391508"/>
              <a:chExt cx="222739" cy="386797"/>
            </a:xfrm>
          </p:grpSpPr>
          <p:sp>
            <p:nvSpPr>
              <p:cNvPr id="50" name="Flowchart: Extract 49"/>
              <p:cNvSpPr/>
              <p:nvPr>
                <p:custDataLst>
                  <p:tags r:id="rId23"/>
                </p:custDataLst>
              </p:nvPr>
            </p:nvSpPr>
            <p:spPr>
              <a:xfrm>
                <a:off x="4923692" y="2391508"/>
                <a:ext cx="222739" cy="222674"/>
              </a:xfrm>
              <a:prstGeom prst="flowChartExtract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Flowchart: Extract 50"/>
              <p:cNvSpPr/>
              <p:nvPr>
                <p:custDataLst>
                  <p:tags r:id="rId24"/>
                </p:custDataLst>
              </p:nvPr>
            </p:nvSpPr>
            <p:spPr>
              <a:xfrm flipV="1">
                <a:off x="4923692" y="2614182"/>
                <a:ext cx="222739" cy="164123"/>
              </a:xfrm>
              <a:prstGeom prst="flowChartExtract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8" name="Group 17"/>
          <p:cNvGrpSpPr/>
          <p:nvPr/>
        </p:nvGrpSpPr>
        <p:grpSpPr>
          <a:xfrm>
            <a:off x="1371068" y="1598540"/>
            <a:ext cx="398585" cy="2625970"/>
            <a:chOff x="4294919" y="2039815"/>
            <a:chExt cx="398585" cy="2625970"/>
          </a:xfrm>
        </p:grpSpPr>
        <p:sp>
          <p:nvSpPr>
            <p:cNvPr id="21" name="Rectangle 20"/>
            <p:cNvSpPr/>
            <p:nvPr>
              <p:custDataLst>
                <p:tags r:id="rId17"/>
              </p:custDataLst>
            </p:nvPr>
          </p:nvSpPr>
          <p:spPr>
            <a:xfrm>
              <a:off x="4396154" y="2039815"/>
              <a:ext cx="172670" cy="262597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>
              <p:custDataLst>
                <p:tags r:id="rId18"/>
              </p:custDataLst>
            </p:nvPr>
          </p:nvSpPr>
          <p:spPr>
            <a:xfrm>
              <a:off x="4396154" y="2696244"/>
              <a:ext cx="172670" cy="128016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4294919" y="3083170"/>
              <a:ext cx="398585" cy="474752"/>
              <a:chOff x="4923692" y="2391508"/>
              <a:chExt cx="222739" cy="386797"/>
            </a:xfrm>
          </p:grpSpPr>
          <p:sp>
            <p:nvSpPr>
              <p:cNvPr id="24" name="Flowchart: Extract 9"/>
              <p:cNvSpPr/>
              <p:nvPr>
                <p:custDataLst>
                  <p:tags r:id="rId19"/>
                </p:custDataLst>
              </p:nvPr>
            </p:nvSpPr>
            <p:spPr>
              <a:xfrm>
                <a:off x="4923692" y="2391508"/>
                <a:ext cx="222739" cy="222674"/>
              </a:xfrm>
              <a:prstGeom prst="flowChartExtract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Flowchart: Extract 17"/>
              <p:cNvSpPr/>
              <p:nvPr>
                <p:custDataLst>
                  <p:tags r:id="rId20"/>
                </p:custDataLst>
              </p:nvPr>
            </p:nvSpPr>
            <p:spPr>
              <a:xfrm flipV="1">
                <a:off x="4923692" y="2614182"/>
                <a:ext cx="222739" cy="164123"/>
              </a:xfrm>
              <a:prstGeom prst="flowChartExtract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6" name="Group 25"/>
          <p:cNvGrpSpPr/>
          <p:nvPr/>
        </p:nvGrpSpPr>
        <p:grpSpPr>
          <a:xfrm>
            <a:off x="2143300" y="2595966"/>
            <a:ext cx="443268" cy="2042173"/>
            <a:chOff x="4294919" y="2039815"/>
            <a:chExt cx="398585" cy="2625970"/>
          </a:xfrm>
        </p:grpSpPr>
        <p:sp>
          <p:nvSpPr>
            <p:cNvPr id="27" name="Rectangle 26"/>
            <p:cNvSpPr/>
            <p:nvPr>
              <p:custDataLst>
                <p:tags r:id="rId13"/>
              </p:custDataLst>
            </p:nvPr>
          </p:nvSpPr>
          <p:spPr>
            <a:xfrm>
              <a:off x="4396154" y="2039815"/>
              <a:ext cx="172670" cy="262597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>
              <p:custDataLst>
                <p:tags r:id="rId14"/>
              </p:custDataLst>
            </p:nvPr>
          </p:nvSpPr>
          <p:spPr>
            <a:xfrm>
              <a:off x="4396154" y="2696244"/>
              <a:ext cx="172670" cy="128016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5" name="Group 34"/>
            <p:cNvGrpSpPr/>
            <p:nvPr/>
          </p:nvGrpSpPr>
          <p:grpSpPr>
            <a:xfrm>
              <a:off x="4294919" y="3083170"/>
              <a:ext cx="398585" cy="474752"/>
              <a:chOff x="4923692" y="2391508"/>
              <a:chExt cx="222739" cy="386797"/>
            </a:xfrm>
          </p:grpSpPr>
          <p:sp>
            <p:nvSpPr>
              <p:cNvPr id="36" name="Flowchart: Extract 25"/>
              <p:cNvSpPr/>
              <p:nvPr>
                <p:custDataLst>
                  <p:tags r:id="rId15"/>
                </p:custDataLst>
              </p:nvPr>
            </p:nvSpPr>
            <p:spPr>
              <a:xfrm>
                <a:off x="4923692" y="2391508"/>
                <a:ext cx="222739" cy="222674"/>
              </a:xfrm>
              <a:prstGeom prst="flowChartExtract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Flowchart: Extract 26"/>
              <p:cNvSpPr/>
              <p:nvPr>
                <p:custDataLst>
                  <p:tags r:id="rId16"/>
                </p:custDataLst>
              </p:nvPr>
            </p:nvSpPr>
            <p:spPr>
              <a:xfrm flipV="1">
                <a:off x="4923692" y="2614182"/>
                <a:ext cx="222739" cy="164123"/>
              </a:xfrm>
              <a:prstGeom prst="flowChartExtract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8" name="Group 37"/>
          <p:cNvGrpSpPr/>
          <p:nvPr/>
        </p:nvGrpSpPr>
        <p:grpSpPr>
          <a:xfrm>
            <a:off x="2830639" y="3170323"/>
            <a:ext cx="421932" cy="2173574"/>
            <a:chOff x="4294919" y="2039815"/>
            <a:chExt cx="398585" cy="2625970"/>
          </a:xfrm>
        </p:grpSpPr>
        <p:sp>
          <p:nvSpPr>
            <p:cNvPr id="39" name="Rectangle 38"/>
            <p:cNvSpPr/>
            <p:nvPr>
              <p:custDataLst>
                <p:tags r:id="rId9"/>
              </p:custDataLst>
            </p:nvPr>
          </p:nvSpPr>
          <p:spPr>
            <a:xfrm>
              <a:off x="4396154" y="2039815"/>
              <a:ext cx="172670" cy="262597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>
              <p:custDataLst>
                <p:tags r:id="rId10"/>
              </p:custDataLst>
            </p:nvPr>
          </p:nvSpPr>
          <p:spPr>
            <a:xfrm>
              <a:off x="4396154" y="2696244"/>
              <a:ext cx="172670" cy="128016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1" name="Group 40"/>
            <p:cNvGrpSpPr/>
            <p:nvPr/>
          </p:nvGrpSpPr>
          <p:grpSpPr>
            <a:xfrm>
              <a:off x="4294919" y="3083170"/>
              <a:ext cx="398585" cy="474752"/>
              <a:chOff x="4923692" y="2391508"/>
              <a:chExt cx="222739" cy="386797"/>
            </a:xfrm>
          </p:grpSpPr>
          <p:sp>
            <p:nvSpPr>
              <p:cNvPr id="42" name="Flowchart: Extract 31"/>
              <p:cNvSpPr/>
              <p:nvPr>
                <p:custDataLst>
                  <p:tags r:id="rId11"/>
                </p:custDataLst>
              </p:nvPr>
            </p:nvSpPr>
            <p:spPr>
              <a:xfrm>
                <a:off x="4923692" y="2391508"/>
                <a:ext cx="222739" cy="222674"/>
              </a:xfrm>
              <a:prstGeom prst="flowChartExtract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Flowchart: Extract 32"/>
              <p:cNvSpPr/>
              <p:nvPr>
                <p:custDataLst>
                  <p:tags r:id="rId12"/>
                </p:custDataLst>
              </p:nvPr>
            </p:nvSpPr>
            <p:spPr>
              <a:xfrm flipV="1">
                <a:off x="4923692" y="2614182"/>
                <a:ext cx="222739" cy="164123"/>
              </a:xfrm>
              <a:prstGeom prst="flowChartExtract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4" name="TextBox 43"/>
          <p:cNvSpPr txBox="1"/>
          <p:nvPr>
            <p:custDataLst>
              <p:tags r:id="rId5"/>
            </p:custDataLst>
          </p:nvPr>
        </p:nvSpPr>
        <p:spPr>
          <a:xfrm>
            <a:off x="1929403" y="1654683"/>
            <a:ext cx="16814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4"/>
                </a:solidFill>
              </a:rPr>
              <a:t>Effective</a:t>
            </a:r>
            <a:endParaRPr lang="en-US" sz="2400" b="1" dirty="0">
              <a:solidFill>
                <a:schemeClr val="accent4"/>
              </a:solidFill>
            </a:endParaRPr>
          </a:p>
        </p:txBody>
      </p:sp>
      <p:sp>
        <p:nvSpPr>
          <p:cNvPr id="3" name="Rectangle 2"/>
          <p:cNvSpPr/>
          <p:nvPr>
            <p:custDataLst>
              <p:tags r:id="rId6"/>
            </p:custDataLst>
          </p:nvPr>
        </p:nvSpPr>
        <p:spPr>
          <a:xfrm>
            <a:off x="5519700" y="2099322"/>
            <a:ext cx="36243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tx1"/>
                </a:solidFill>
              </a:rPr>
              <a:t>VAM Score is less than 0,  entire 68% Confidence Interval falls below 0, but a portion of the 95% Confidence Interval lies above 0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>
            <p:custDataLst>
              <p:tags r:id="rId7"/>
            </p:custDataLst>
          </p:nvPr>
        </p:nvSpPr>
        <p:spPr>
          <a:xfrm>
            <a:off x="0" y="5323258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en-US" b="1" dirty="0">
                <a:solidFill>
                  <a:schemeClr val="tx1"/>
                </a:solidFill>
              </a:rPr>
              <a:t>(1) </a:t>
            </a:r>
            <a:r>
              <a:rPr lang="en-US" b="1" dirty="0">
                <a:solidFill>
                  <a:schemeClr val="tx1"/>
                </a:solidFill>
              </a:rPr>
              <a:t>VAM Score of 0; (2) VAM Score above 0, where some portion of the scores associated with a 95% Confidence Interval lies at or below 0; or (3) VAM Score less than 0, where some portion of the scores associated with both the 68% and the 95% Confidence Interval lies at or above 0.</a:t>
            </a:r>
            <a:endParaRPr lang="en-US" altLang="en-US" b="1" dirty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>
            <p:custDataLst>
              <p:tags r:id="rId8"/>
            </p:custDataLst>
          </p:nvPr>
        </p:nvSpPr>
        <p:spPr>
          <a:xfrm>
            <a:off x="2830639" y="3534887"/>
            <a:ext cx="421932" cy="41895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67734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>
            <p:custDataLst>
              <p:tags r:id="rId2"/>
            </p:custDataLst>
          </p:nvPr>
        </p:nvSpPr>
        <p:spPr>
          <a:xfrm>
            <a:off x="541867" y="4292600"/>
            <a:ext cx="35429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District Cohort Model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56739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-6350" y="89228"/>
            <a:ext cx="9150350" cy="1325562"/>
          </a:xfrm>
        </p:spPr>
        <p:txBody>
          <a:bodyPr/>
          <a:lstStyle/>
          <a:p>
            <a:r>
              <a:rPr lang="en-US" sz="3200" b="1" dirty="0"/>
              <a:t>FY2016 FINAL TEACHER EVALUATIONS</a:t>
            </a:r>
          </a:p>
        </p:txBody>
      </p:sp>
      <p:sp>
        <p:nvSpPr>
          <p:cNvPr id="4" name="Rectangle 3"/>
          <p:cNvSpPr/>
          <p:nvPr>
            <p:custDataLst>
              <p:tags r:id="rId3"/>
            </p:custDataLst>
          </p:nvPr>
        </p:nvSpPr>
        <p:spPr>
          <a:xfrm>
            <a:off x="319754" y="1376561"/>
            <a:ext cx="8286326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b="1" dirty="0"/>
              <a:t>November 28: </a:t>
            </a:r>
            <a:r>
              <a:rPr lang="en-US" sz="2800" dirty="0"/>
              <a:t>Teacher Evaluation in PeopleSoft</a:t>
            </a:r>
          </a:p>
          <a:p>
            <a:pPr>
              <a:spcAft>
                <a:spcPts val="1200"/>
              </a:spcAft>
            </a:pPr>
            <a:r>
              <a:rPr lang="en-US" sz="2800" b="1" dirty="0"/>
              <a:t>November 30: </a:t>
            </a:r>
            <a:r>
              <a:rPr lang="en-US" sz="2800" dirty="0"/>
              <a:t>Presentation for Teachers, Administrators at Royal Palm Beach High School Auditorium 4:00 – 5:30, 6:00 – 7:30 </a:t>
            </a:r>
          </a:p>
          <a:p>
            <a:pPr>
              <a:spcAft>
                <a:spcPts val="1200"/>
              </a:spcAft>
            </a:pPr>
            <a:r>
              <a:rPr lang="en-US" sz="2800" b="1" dirty="0"/>
              <a:t>December 1: </a:t>
            </a:r>
            <a:r>
              <a:rPr lang="en-US" sz="2800" dirty="0"/>
              <a:t>Presentation for Teachers, Administrators at </a:t>
            </a:r>
            <a:r>
              <a:rPr lang="en-US" sz="2800" dirty="0" err="1"/>
              <a:t>Dreyfoos</a:t>
            </a:r>
            <a:r>
              <a:rPr lang="en-US" sz="2800" dirty="0"/>
              <a:t> High School </a:t>
            </a:r>
            <a:br>
              <a:rPr lang="en-US" sz="2800" dirty="0"/>
            </a:br>
            <a:r>
              <a:rPr lang="en-US" sz="2800" dirty="0"/>
              <a:t>Auditorium 4:00 – 5:30, 6:00 – 7:30 </a:t>
            </a:r>
          </a:p>
          <a:p>
            <a:pPr>
              <a:spcAft>
                <a:spcPts val="1200"/>
              </a:spcAft>
            </a:pPr>
            <a:r>
              <a:rPr lang="en-US" sz="2800" b="1" dirty="0"/>
              <a:t>December 2:  </a:t>
            </a:r>
            <a:r>
              <a:rPr lang="en-US" sz="2800" dirty="0"/>
              <a:t>Increase in pay</a:t>
            </a:r>
          </a:p>
          <a:p>
            <a:pPr>
              <a:spcAft>
                <a:spcPts val="1200"/>
              </a:spcAft>
            </a:pPr>
            <a:r>
              <a:rPr lang="en-US" sz="2800" b="1" dirty="0"/>
              <a:t>December 16</a:t>
            </a:r>
            <a:r>
              <a:rPr lang="en-US" sz="2800" dirty="0"/>
              <a:t>: Retroactive pay increase</a:t>
            </a:r>
          </a:p>
          <a:p>
            <a:pPr>
              <a:spcAft>
                <a:spcPts val="1200"/>
              </a:spcAft>
            </a:pPr>
            <a:r>
              <a:rPr lang="en-US" sz="2800" b="1" dirty="0">
                <a:highlight>
                  <a:srgbClr val="FFFF00"/>
                </a:highlight>
              </a:rPr>
              <a:t>December 23: </a:t>
            </a:r>
            <a:r>
              <a:rPr lang="en-US" sz="2800" dirty="0">
                <a:highlight>
                  <a:srgbClr val="FFFF00"/>
                </a:highlight>
              </a:rPr>
              <a:t>Final Evaluations Completed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7946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238679"/>
            <a:ext cx="9150350" cy="440611"/>
          </a:xfrm>
        </p:spPr>
        <p:txBody>
          <a:bodyPr/>
          <a:lstStyle/>
          <a:p>
            <a:r>
              <a:rPr lang="en-US" sz="4000" dirty="0"/>
              <a:t>District Cohort Model</a:t>
            </a:r>
          </a:p>
        </p:txBody>
      </p:sp>
      <p:graphicFrame>
        <p:nvGraphicFramePr>
          <p:cNvPr id="5" name="Content Placeholder 5"/>
          <p:cNvGraphicFramePr>
            <a:graphicFrameLocks noGrp="1"/>
          </p:cNvGraphicFramePr>
          <p:nvPr>
            <p:ph sz="half" idx="1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745257804"/>
              </p:ext>
            </p:extLst>
          </p:nvPr>
        </p:nvGraphicFramePr>
        <p:xfrm>
          <a:off x="938119" y="1577789"/>
          <a:ext cx="6559963" cy="51490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27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93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93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293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293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22843">
                <a:tc rowSpan="2">
                  <a:txBody>
                    <a:bodyPr/>
                    <a:lstStyle/>
                    <a:p>
                      <a:pPr algn="ctr"/>
                      <a:endParaRPr lang="en-US" sz="2000" b="0" i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44873" marR="448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latin typeface="+mn-lt"/>
                        </a:rPr>
                        <a:t>1) </a:t>
                      </a:r>
                      <a:r>
                        <a:rPr lang="en-US" sz="2000" b="1" baseline="0" dirty="0">
                          <a:solidFill>
                            <a:srgbClr val="FF0000"/>
                          </a:solidFill>
                          <a:latin typeface="+mn-lt"/>
                        </a:rPr>
                        <a:t>Cohort</a:t>
                      </a:r>
                      <a:r>
                        <a:rPr lang="en-US" sz="2000" b="0" baseline="0" dirty="0">
                          <a:latin typeface="+mn-lt"/>
                        </a:rPr>
                        <a:t> based on </a:t>
                      </a:r>
                      <a:r>
                        <a:rPr lang="en-US" sz="2000" b="0" baseline="0" dirty="0">
                          <a:solidFill>
                            <a:srgbClr val="FFFF00"/>
                          </a:solidFill>
                          <a:latin typeface="+mn-lt"/>
                        </a:rPr>
                        <a:t>Average</a:t>
                      </a:r>
                      <a:br>
                        <a:rPr lang="en-US" sz="2000" b="0" baseline="0" dirty="0">
                          <a:latin typeface="+mn-lt"/>
                        </a:rPr>
                      </a:br>
                      <a:r>
                        <a:rPr lang="en-US" sz="2000" b="0" baseline="0" dirty="0">
                          <a:latin typeface="+mn-lt"/>
                        </a:rPr>
                        <a:t> </a:t>
                      </a:r>
                      <a:r>
                        <a:rPr lang="en-US" sz="2000" b="0" baseline="0" dirty="0">
                          <a:solidFill>
                            <a:srgbClr val="FFFF00"/>
                          </a:solidFill>
                          <a:latin typeface="+mn-lt"/>
                        </a:rPr>
                        <a:t>Prior Year </a:t>
                      </a:r>
                      <a:r>
                        <a:rPr lang="en-US" sz="2000" b="0" baseline="0" dirty="0">
                          <a:latin typeface="+mn-lt"/>
                        </a:rPr>
                        <a:t>Performance</a:t>
                      </a:r>
                      <a:endParaRPr lang="en-US" sz="2000" b="0" i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44873" marR="448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8220">
                <a:tc vMerge="1">
                  <a:txBody>
                    <a:bodyPr/>
                    <a:lstStyle/>
                    <a:p>
                      <a:pPr algn="ctr"/>
                      <a:endParaRPr lang="en-US" sz="1800" b="1" baseline="0" dirty="0">
                        <a:latin typeface="+mn-lt"/>
                      </a:endParaRPr>
                    </a:p>
                  </a:txBody>
                  <a:tcPr marL="44873" marR="448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baseline="0" dirty="0">
                          <a:latin typeface="+mn-lt"/>
                        </a:rPr>
                        <a:t>Low</a:t>
                      </a:r>
                    </a:p>
                  </a:txBody>
                  <a:tcPr marL="44873" marR="448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+mn-lt"/>
                        </a:rPr>
                        <a:t>Low-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+mn-lt"/>
                        </a:rPr>
                        <a:t> Moderate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4873" marR="448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+mn-lt"/>
                        </a:rPr>
                        <a:t>High- Moderate</a:t>
                      </a:r>
                    </a:p>
                  </a:txBody>
                  <a:tcPr marL="44873" marR="448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+mn-lt"/>
                        </a:rPr>
                        <a:t>High</a:t>
                      </a:r>
                    </a:p>
                  </a:txBody>
                  <a:tcPr marL="44873" marR="448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3269">
                <a:tc rowSpan="10">
                  <a:txBody>
                    <a:bodyPr/>
                    <a:lstStyle/>
                    <a:p>
                      <a:pPr algn="ctr"/>
                      <a:r>
                        <a:rPr lang="en-US" sz="200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2) </a:t>
                      </a:r>
                      <a:r>
                        <a:rPr lang="en-US" sz="2000" b="1" i="0" baseline="0" dirty="0">
                          <a:solidFill>
                            <a:srgbClr val="FF0000"/>
                          </a:solidFill>
                          <a:latin typeface="+mn-lt"/>
                        </a:rPr>
                        <a:t>Rank</a:t>
                      </a:r>
                      <a:r>
                        <a:rPr lang="en-US" sz="200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 based on </a:t>
                      </a:r>
                      <a:r>
                        <a:rPr lang="en-US" sz="2000" i="0" baseline="0" dirty="0">
                          <a:solidFill>
                            <a:srgbClr val="FFFF00"/>
                          </a:solidFill>
                          <a:latin typeface="+mn-lt"/>
                        </a:rPr>
                        <a:t>Average Current Year</a:t>
                      </a:r>
                      <a:r>
                        <a:rPr lang="en-US" sz="200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 Performance </a:t>
                      </a:r>
                      <a:endParaRPr lang="en-US" sz="2000" b="1" dirty="0">
                        <a:latin typeface="+mn-lt"/>
                      </a:endParaRPr>
                    </a:p>
                  </a:txBody>
                  <a:tcPr marL="44873" marR="44873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latin typeface="+mn-lt"/>
                        </a:rPr>
                        <a:t>83%+</a:t>
                      </a:r>
                    </a:p>
                  </a:txBody>
                  <a:tcPr marL="44873" marR="448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latin typeface="+mn-lt"/>
                        </a:rPr>
                        <a:t>83%+</a:t>
                      </a:r>
                    </a:p>
                  </a:txBody>
                  <a:tcPr marL="44873" marR="448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latin typeface="+mn-lt"/>
                        </a:rPr>
                        <a:t>83%+</a:t>
                      </a:r>
                    </a:p>
                  </a:txBody>
                  <a:tcPr marL="44873" marR="448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+mn-lt"/>
                        </a:rPr>
                        <a:t>83%+</a:t>
                      </a:r>
                    </a:p>
                  </a:txBody>
                  <a:tcPr marL="44873" marR="448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3269">
                <a:tc vMerge="1"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+mn-lt"/>
                      </a:endParaRPr>
                    </a:p>
                  </a:txBody>
                  <a:tcPr marL="44873" marR="448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+mn-lt"/>
                      </a:endParaRPr>
                    </a:p>
                  </a:txBody>
                  <a:tcPr marL="44873" marR="448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+mn-lt"/>
                      </a:endParaRPr>
                    </a:p>
                  </a:txBody>
                  <a:tcPr marL="44873" marR="448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+mn-lt"/>
                      </a:endParaRPr>
                    </a:p>
                  </a:txBody>
                  <a:tcPr marL="44873" marR="448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dirty="0">
                        <a:latin typeface="+mn-lt"/>
                      </a:endParaRPr>
                    </a:p>
                  </a:txBody>
                  <a:tcPr marL="44873" marR="448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3269">
                <a:tc vMerge="1"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+mn-lt"/>
                      </a:endParaRPr>
                    </a:p>
                  </a:txBody>
                  <a:tcPr marL="44873" marR="448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+mn-lt"/>
                      </a:endParaRPr>
                    </a:p>
                  </a:txBody>
                  <a:tcPr marL="44873" marR="448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+mn-lt"/>
                      </a:endParaRPr>
                    </a:p>
                  </a:txBody>
                  <a:tcPr marL="44873" marR="448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>
                          <a:latin typeface="+mn-lt"/>
                        </a:rPr>
                        <a:t>14-83%</a:t>
                      </a:r>
                    </a:p>
                  </a:txBody>
                  <a:tcPr marL="44873" marR="448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>
                          <a:latin typeface="+mn-lt"/>
                        </a:rPr>
                        <a:t>14-83%</a:t>
                      </a:r>
                    </a:p>
                  </a:txBody>
                  <a:tcPr marL="44873" marR="448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3269">
                <a:tc vMerge="1"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+mn-lt"/>
                      </a:endParaRPr>
                    </a:p>
                  </a:txBody>
                  <a:tcPr marL="44873" marR="448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+mn-lt"/>
                      </a:endParaRPr>
                    </a:p>
                  </a:txBody>
                  <a:tcPr marL="44873" marR="448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>
                          <a:latin typeface="+mn-lt"/>
                        </a:rPr>
                        <a:t>14-83%</a:t>
                      </a:r>
                    </a:p>
                  </a:txBody>
                  <a:tcPr marL="44873" marR="448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+mn-lt"/>
                      </a:endParaRPr>
                    </a:p>
                  </a:txBody>
                  <a:tcPr marL="44873" marR="448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latin typeface="+mn-lt"/>
                      </a:endParaRPr>
                    </a:p>
                  </a:txBody>
                  <a:tcPr marL="44873" marR="448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3269">
                <a:tc vMerge="1"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+mn-lt"/>
                      </a:endParaRPr>
                    </a:p>
                  </a:txBody>
                  <a:tcPr marL="44873" marR="448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latin typeface="+mn-lt"/>
                        </a:rPr>
                        <a:t>14-83%</a:t>
                      </a:r>
                    </a:p>
                  </a:txBody>
                  <a:tcPr marL="44873" marR="448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+mn-lt"/>
                      </a:endParaRPr>
                    </a:p>
                  </a:txBody>
                  <a:tcPr marL="44873" marR="448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+mn-lt"/>
                      </a:endParaRPr>
                    </a:p>
                  </a:txBody>
                  <a:tcPr marL="44873" marR="448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latin typeface="+mn-lt"/>
                      </a:endParaRPr>
                    </a:p>
                  </a:txBody>
                  <a:tcPr marL="44873" marR="448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3269">
                <a:tc vMerge="1"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+mn-lt"/>
                      </a:endParaRPr>
                    </a:p>
                  </a:txBody>
                  <a:tcPr marL="44873" marR="448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+mn-lt"/>
                      </a:endParaRPr>
                    </a:p>
                  </a:txBody>
                  <a:tcPr marL="44873" marR="448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+mn-lt"/>
                      </a:endParaRPr>
                    </a:p>
                  </a:txBody>
                  <a:tcPr marL="44873" marR="448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latin typeface="+mn-lt"/>
                      </a:endParaRPr>
                    </a:p>
                  </a:txBody>
                  <a:tcPr marL="44873" marR="448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latin typeface="+mn-lt"/>
                      </a:endParaRPr>
                    </a:p>
                  </a:txBody>
                  <a:tcPr marL="44873" marR="448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3269">
                <a:tc vMerge="1"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+mn-lt"/>
                      </a:endParaRPr>
                    </a:p>
                  </a:txBody>
                  <a:tcPr marL="44873" marR="448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+mn-lt"/>
                      </a:endParaRPr>
                    </a:p>
                  </a:txBody>
                  <a:tcPr marL="44873" marR="448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latin typeface="+mn-lt"/>
                      </a:endParaRPr>
                    </a:p>
                  </a:txBody>
                  <a:tcPr marL="44873" marR="448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latin typeface="+mn-lt"/>
                      </a:endParaRPr>
                    </a:p>
                  </a:txBody>
                  <a:tcPr marL="44873" marR="448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latin typeface="+mn-lt"/>
                      </a:endParaRPr>
                    </a:p>
                  </a:txBody>
                  <a:tcPr marL="44873" marR="448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3269">
                <a:tc vMerge="1"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+mn-lt"/>
                      </a:endParaRPr>
                    </a:p>
                  </a:txBody>
                  <a:tcPr marL="44873" marR="448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latin typeface="+mn-lt"/>
                        </a:rPr>
                        <a:t>6-14%</a:t>
                      </a:r>
                    </a:p>
                  </a:txBody>
                  <a:tcPr marL="44873" marR="448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latin typeface="+mn-lt"/>
                      </a:endParaRPr>
                    </a:p>
                  </a:txBody>
                  <a:tcPr marL="44873" marR="448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latin typeface="+mn-lt"/>
                      </a:endParaRPr>
                    </a:p>
                  </a:txBody>
                  <a:tcPr marL="44873" marR="448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latin typeface="+mn-lt"/>
                        </a:rPr>
                        <a:t>0-6%</a:t>
                      </a:r>
                    </a:p>
                  </a:txBody>
                  <a:tcPr marL="44873" marR="4487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6635">
                <a:tc vMerge="1"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+mn-lt"/>
                      </a:endParaRPr>
                    </a:p>
                  </a:txBody>
                  <a:tcPr marL="44873" marR="448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000" b="0" dirty="0">
                        <a:latin typeface="+mn-lt"/>
                      </a:endParaRPr>
                    </a:p>
                  </a:txBody>
                  <a:tcPr marL="44873" marR="448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latin typeface="+mn-lt"/>
                        </a:rPr>
                        <a:t>0-6%</a:t>
                      </a:r>
                    </a:p>
                  </a:txBody>
                  <a:tcPr marL="44873" marR="448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sz="2000" b="0" dirty="0">
                        <a:latin typeface="+mn-lt"/>
                      </a:endParaRPr>
                    </a:p>
                  </a:txBody>
                  <a:tcPr marL="44873" marR="448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sz="2000" b="0" dirty="0">
                        <a:latin typeface="+mn-lt"/>
                      </a:endParaRPr>
                    </a:p>
                  </a:txBody>
                  <a:tcPr marL="44873" marR="448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204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>
                          <a:latin typeface="+mn-lt"/>
                        </a:rPr>
                        <a:t>0-6%</a:t>
                      </a:r>
                    </a:p>
                  </a:txBody>
                  <a:tcPr marL="44873" marR="448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>
            <p:custDataLst>
              <p:tags r:id="rId4"/>
            </p:custDataLst>
          </p:nvPr>
        </p:nvSpPr>
        <p:spPr>
          <a:xfrm>
            <a:off x="3337026" y="5351338"/>
            <a:ext cx="9252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/>
              <a:t>6-14%</a:t>
            </a:r>
          </a:p>
        </p:txBody>
      </p:sp>
      <p:sp>
        <p:nvSpPr>
          <p:cNvPr id="6" name="Rectangle 5"/>
          <p:cNvSpPr/>
          <p:nvPr>
            <p:custDataLst>
              <p:tags r:id="rId5"/>
            </p:custDataLst>
          </p:nvPr>
        </p:nvSpPr>
        <p:spPr>
          <a:xfrm>
            <a:off x="4792482" y="4884582"/>
            <a:ext cx="9252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/>
              <a:t>6-14%</a:t>
            </a:r>
          </a:p>
        </p:txBody>
      </p:sp>
      <p:sp>
        <p:nvSpPr>
          <p:cNvPr id="7" name="Rectangle 6"/>
          <p:cNvSpPr/>
          <p:nvPr>
            <p:custDataLst>
              <p:tags r:id="rId6"/>
            </p:custDataLst>
          </p:nvPr>
        </p:nvSpPr>
        <p:spPr>
          <a:xfrm>
            <a:off x="6135808" y="4471004"/>
            <a:ext cx="9252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/>
              <a:t>6-14%</a:t>
            </a:r>
          </a:p>
        </p:txBody>
      </p:sp>
      <p:sp>
        <p:nvSpPr>
          <p:cNvPr id="4" name="Rectangle 3"/>
          <p:cNvSpPr/>
          <p:nvPr>
            <p:custDataLst>
              <p:tags r:id="rId7"/>
            </p:custDataLst>
          </p:nvPr>
        </p:nvSpPr>
        <p:spPr>
          <a:xfrm>
            <a:off x="4792482" y="5869783"/>
            <a:ext cx="7825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/>
              <a:t>0-6%</a:t>
            </a:r>
          </a:p>
        </p:txBody>
      </p:sp>
      <p:sp>
        <p:nvSpPr>
          <p:cNvPr id="10" name="Rectangle 9"/>
          <p:cNvSpPr/>
          <p:nvPr>
            <p:custDataLst>
              <p:tags r:id="rId8"/>
            </p:custDataLst>
          </p:nvPr>
        </p:nvSpPr>
        <p:spPr>
          <a:xfrm>
            <a:off x="1790278" y="2954343"/>
            <a:ext cx="1375833" cy="37725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>
            <p:custDataLst>
              <p:tags r:id="rId9"/>
            </p:custDataLst>
          </p:nvPr>
        </p:nvSpPr>
        <p:spPr>
          <a:xfrm>
            <a:off x="3166111" y="2954342"/>
            <a:ext cx="1473161" cy="37725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>
            <p:custDataLst>
              <p:tags r:id="rId10"/>
            </p:custDataLst>
          </p:nvPr>
        </p:nvSpPr>
        <p:spPr>
          <a:xfrm>
            <a:off x="4662024" y="2954342"/>
            <a:ext cx="1406036" cy="3780992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>
            <p:custDataLst>
              <p:tags r:id="rId11"/>
            </p:custDataLst>
          </p:nvPr>
        </p:nvSpPr>
        <p:spPr>
          <a:xfrm>
            <a:off x="6090812" y="2954342"/>
            <a:ext cx="1407270" cy="377253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Up-Down Arrow 13"/>
          <p:cNvSpPr/>
          <p:nvPr>
            <p:custDataLst>
              <p:tags r:id="rId12"/>
            </p:custDataLst>
          </p:nvPr>
        </p:nvSpPr>
        <p:spPr>
          <a:xfrm>
            <a:off x="1983641" y="3075450"/>
            <a:ext cx="1006750" cy="3373530"/>
          </a:xfrm>
          <a:prstGeom prst="upDownArrow">
            <a:avLst/>
          </a:prstGeom>
          <a:solidFill>
            <a:schemeClr val="accent1"/>
          </a:solidFill>
          <a:ln w="25400" cap="flat" cmpd="sng" algn="ctr">
            <a:solidFill>
              <a:srgbClr val="FFFFFF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RANK</a:t>
            </a:r>
          </a:p>
        </p:txBody>
      </p:sp>
      <p:sp>
        <p:nvSpPr>
          <p:cNvPr id="15" name="Up-Down Arrow 14"/>
          <p:cNvSpPr/>
          <p:nvPr>
            <p:custDataLst>
              <p:tags r:id="rId13"/>
            </p:custDataLst>
          </p:nvPr>
        </p:nvSpPr>
        <p:spPr>
          <a:xfrm>
            <a:off x="3453294" y="3075450"/>
            <a:ext cx="898335" cy="3373530"/>
          </a:xfrm>
          <a:prstGeom prst="upDownArrow">
            <a:avLst/>
          </a:prstGeom>
          <a:solidFill>
            <a:schemeClr val="accent1"/>
          </a:solidFill>
          <a:ln w="25400" cap="flat" cmpd="sng" algn="ctr">
            <a:solidFill>
              <a:srgbClr val="FFFFFF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RANK</a:t>
            </a:r>
          </a:p>
        </p:txBody>
      </p:sp>
      <p:sp>
        <p:nvSpPr>
          <p:cNvPr id="16" name="Up-Down Arrow 15"/>
          <p:cNvSpPr/>
          <p:nvPr>
            <p:custDataLst>
              <p:tags r:id="rId14"/>
            </p:custDataLst>
          </p:nvPr>
        </p:nvSpPr>
        <p:spPr>
          <a:xfrm>
            <a:off x="4883276" y="3075450"/>
            <a:ext cx="836377" cy="3373530"/>
          </a:xfrm>
          <a:prstGeom prst="upDownArrow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RANK</a:t>
            </a:r>
          </a:p>
        </p:txBody>
      </p:sp>
      <p:sp>
        <p:nvSpPr>
          <p:cNvPr id="17" name="Up-Down Arrow 16"/>
          <p:cNvSpPr/>
          <p:nvPr>
            <p:custDataLst>
              <p:tags r:id="rId15"/>
            </p:custDataLst>
          </p:nvPr>
        </p:nvSpPr>
        <p:spPr>
          <a:xfrm>
            <a:off x="6255771" y="3075450"/>
            <a:ext cx="882842" cy="3373530"/>
          </a:xfrm>
          <a:prstGeom prst="upDownArrow">
            <a:avLst/>
          </a:prstGeom>
          <a:solidFill>
            <a:schemeClr val="accent1"/>
          </a:solidFill>
          <a:ln w="25400" cap="flat" cmpd="sng" algn="ctr">
            <a:solidFill>
              <a:srgbClr val="FFFFFF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RANK</a:t>
            </a:r>
          </a:p>
        </p:txBody>
      </p:sp>
      <p:sp>
        <p:nvSpPr>
          <p:cNvPr id="9" name="TextBox 8"/>
          <p:cNvSpPr txBox="1"/>
          <p:nvPr>
            <p:custDataLst>
              <p:tags r:id="rId16"/>
            </p:custDataLst>
          </p:nvPr>
        </p:nvSpPr>
        <p:spPr>
          <a:xfrm>
            <a:off x="372742" y="756084"/>
            <a:ext cx="84048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arenR"/>
            </a:pPr>
            <a:r>
              <a:rPr lang="en-US" sz="1800" b="1" dirty="0">
                <a:solidFill>
                  <a:schemeClr val="tx1"/>
                </a:solidFill>
              </a:rPr>
              <a:t>Cohorts:</a:t>
            </a:r>
            <a:r>
              <a:rPr lang="en-US" sz="1800" dirty="0">
                <a:solidFill>
                  <a:schemeClr val="tx1"/>
                </a:solidFill>
              </a:rPr>
              <a:t> based on Average Prior Year Performance of Students Assigned</a:t>
            </a:r>
          </a:p>
          <a:p>
            <a:pPr marL="342900" indent="-342900">
              <a:buFontTx/>
              <a:buAutoNum type="arabicParenR"/>
            </a:pPr>
            <a:r>
              <a:rPr lang="en-US" sz="1800" b="1" dirty="0">
                <a:solidFill>
                  <a:schemeClr val="tx1"/>
                </a:solidFill>
              </a:rPr>
              <a:t>Rank:</a:t>
            </a:r>
            <a:r>
              <a:rPr lang="en-US" sz="1800" dirty="0">
                <a:solidFill>
                  <a:schemeClr val="tx1"/>
                </a:solidFill>
              </a:rPr>
              <a:t> based on Average Current Performance of Students Assigned</a:t>
            </a:r>
            <a:endParaRPr lang="en-US" sz="18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10901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>
            <p:custDataLst>
              <p:tags r:id="rId2"/>
            </p:custDataLst>
          </p:nvPr>
        </p:nvSpPr>
        <p:spPr>
          <a:xfrm>
            <a:off x="541867" y="4292600"/>
            <a:ext cx="32431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Cohort Assignment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26864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0" y="122238"/>
            <a:ext cx="9144000" cy="801355"/>
          </a:xfrm>
          <a:prstGeom prst="rect">
            <a:avLst/>
          </a:prstGeom>
        </p:spPr>
        <p:txBody>
          <a:bodyPr rtlCol="0">
            <a:normAutofit fontScale="90000"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</a:lstStyle>
          <a:p>
            <a:pPr algn="ctr">
              <a:defRPr/>
            </a:pPr>
            <a:r>
              <a:rPr lang="en-US" sz="3800" b="1" dirty="0"/>
              <a:t>FY16 Student Performance District Model</a:t>
            </a:r>
          </a:p>
        </p:txBody>
      </p:sp>
      <p:graphicFrame>
        <p:nvGraphicFramePr>
          <p:cNvPr id="5" name="Content Placeholder 4"/>
          <p:cNvGraphicFramePr>
            <a:graphicFrameLocks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753875293"/>
              </p:ext>
            </p:extLst>
          </p:nvPr>
        </p:nvGraphicFramePr>
        <p:xfrm>
          <a:off x="1592547" y="1093286"/>
          <a:ext cx="6332254" cy="4419600"/>
        </p:xfrm>
        <a:graphic>
          <a:graphicData uri="http://schemas.openxmlformats.org/drawingml/2006/table">
            <a:tbl>
              <a:tblPr firstRow="1" bandRow="1"/>
              <a:tblGrid>
                <a:gridCol w="12153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169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District Local Models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Cohort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FF0000"/>
                          </a:solidFill>
                        </a:rPr>
                        <a:t>KG Early Literacy Behaviors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Cohort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FF0000"/>
                          </a:solidFill>
                        </a:rPr>
                        <a:t>1 Palm Beach Performance Assess.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Cohort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FF0000"/>
                          </a:solidFill>
                        </a:rPr>
                        <a:t>2 District Diagnostic Assessment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Cohort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FF0000"/>
                          </a:solidFill>
                        </a:rPr>
                        <a:t>3</a:t>
                      </a:r>
                      <a:r>
                        <a:rPr lang="en-US" sz="2000" baseline="0" dirty="0">
                          <a:solidFill>
                            <a:srgbClr val="FF0000"/>
                          </a:solidFill>
                        </a:rPr>
                        <a:t> Reading (FSA)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i="0" u="none" strike="noStrike" cap="none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  <a:rtl val="0"/>
                        </a:rPr>
                        <a:t>Cohort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FF0000"/>
                          </a:solidFill>
                        </a:rPr>
                        <a:t>3 Math (FSA)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Cohort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FF0000"/>
                          </a:solidFill>
                        </a:rPr>
                        <a:t>5, 8 Science (State)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Cohort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</a:rPr>
                        <a:t>Civics, US History,</a:t>
                      </a:r>
                      <a:r>
                        <a:rPr lang="en-US" sz="2000" baseline="0" dirty="0">
                          <a:solidFill>
                            <a:srgbClr val="FF0000"/>
                          </a:solidFill>
                        </a:rPr>
                        <a:t> Biology, Algebra 2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Cohort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FF0000"/>
                          </a:solidFill>
                        </a:rPr>
                        <a:t>AP, IB, AICE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Cohort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FF0000"/>
                          </a:solidFill>
                        </a:rPr>
                        <a:t>11 SAT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Cohort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FF0000"/>
                          </a:solidFill>
                        </a:rPr>
                        <a:t>11-12 Reading Retakes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193426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0" y="65660"/>
            <a:ext cx="9144000" cy="13255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r>
              <a:rPr lang="en-US" sz="4000" dirty="0"/>
              <a:t>2016 Elementary Tests for </a:t>
            </a:r>
            <a:br>
              <a:rPr lang="en-US" sz="4000" dirty="0"/>
            </a:br>
            <a:r>
              <a:rPr lang="en-US" sz="4000" dirty="0"/>
              <a:t>Student Performance Rating</a:t>
            </a:r>
          </a:p>
        </p:txBody>
      </p:sp>
      <p:graphicFrame>
        <p:nvGraphicFramePr>
          <p:cNvPr id="5" name="Content Placeholder 5"/>
          <p:cNvGraphicFramePr>
            <a:graphicFrameLocks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99986300"/>
              </p:ext>
            </p:extLst>
          </p:nvPr>
        </p:nvGraphicFramePr>
        <p:xfrm>
          <a:off x="316194" y="1721405"/>
          <a:ext cx="8268217" cy="319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59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559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663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Grade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Cohort </a:t>
                      </a:r>
                      <a:r>
                        <a:rPr lang="en-US" sz="1600" baseline="0" dirty="0"/>
                        <a:t>Test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Ranking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dirty="0"/>
                        <a:t>Test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Early Literacy Behaviors </a:t>
                      </a:r>
                    </a:p>
                    <a:p>
                      <a:pPr algn="ctr"/>
                      <a:r>
                        <a:rPr lang="en-US" sz="1600" dirty="0"/>
                        <a:t>(1</a:t>
                      </a:r>
                      <a:r>
                        <a:rPr lang="en-US" sz="1600" baseline="30000" dirty="0"/>
                        <a:t>st</a:t>
                      </a:r>
                      <a:r>
                        <a:rPr lang="en-US" sz="1600" dirty="0"/>
                        <a:t> Trimester)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Early Literacy Behaviors </a:t>
                      </a:r>
                    </a:p>
                    <a:p>
                      <a:pPr algn="ctr"/>
                      <a:r>
                        <a:rPr lang="en-US" sz="1600" dirty="0"/>
                        <a:t>(3</a:t>
                      </a:r>
                      <a:r>
                        <a:rPr lang="en-US" sz="1600" baseline="30000" dirty="0"/>
                        <a:t>rd</a:t>
                      </a:r>
                      <a:r>
                        <a:rPr lang="en-US" sz="1600" dirty="0"/>
                        <a:t> Trimester)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Early Literacy Behaviors </a:t>
                      </a:r>
                    </a:p>
                    <a:p>
                      <a:pPr algn="ctr"/>
                      <a:r>
                        <a:rPr lang="en-US" sz="1600" dirty="0"/>
                        <a:t>(Prior</a:t>
                      </a:r>
                      <a:r>
                        <a:rPr lang="en-US" sz="1600" baseline="0" dirty="0"/>
                        <a:t> Year Final</a:t>
                      </a:r>
                      <a:r>
                        <a:rPr lang="en-US" sz="1600" dirty="0"/>
                        <a:t>)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Palm Beach Performance Assessment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Palm Beach Performance</a:t>
                      </a:r>
                      <a:r>
                        <a:rPr lang="en-US" sz="1600" baseline="0" dirty="0"/>
                        <a:t> Assessment (Prior Year Final)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District Grade 2 Diagnostic</a:t>
                      </a:r>
                      <a:r>
                        <a:rPr lang="en-US" sz="1600" baseline="0" dirty="0"/>
                        <a:t> ELA</a:t>
                      </a:r>
                      <a:endParaRPr 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Palm Beach Performance</a:t>
                      </a:r>
                      <a:r>
                        <a:rPr lang="en-US" sz="1600" baseline="0" dirty="0"/>
                        <a:t> Assessment (Prior Year Final)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FSA ELA Assessment*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 Science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Grade 4 FSA ELA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Grade 5 FCAT 2.0 Science*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>
            <p:custDataLst>
              <p:tags r:id="rId4"/>
            </p:custDataLst>
          </p:nvPr>
        </p:nvSpPr>
        <p:spPr>
          <a:xfrm>
            <a:off x="316194" y="5072550"/>
            <a:ext cx="74245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*State mandates the use of this assessment, District determines the model</a:t>
            </a:r>
            <a:r>
              <a:rPr lang="en-US" i="1" dirty="0"/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06069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0" y="65660"/>
            <a:ext cx="9144000" cy="13255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r>
              <a:rPr lang="en-US" sz="4000" dirty="0"/>
              <a:t>2016 Middle School Tests for </a:t>
            </a:r>
            <a:br>
              <a:rPr lang="en-US" sz="4000" dirty="0"/>
            </a:br>
            <a:r>
              <a:rPr lang="en-US" sz="4000" dirty="0"/>
              <a:t>Student Performance Rating</a:t>
            </a:r>
          </a:p>
        </p:txBody>
      </p:sp>
      <p:graphicFrame>
        <p:nvGraphicFramePr>
          <p:cNvPr id="7" name="Content Placeholder 5"/>
          <p:cNvGraphicFramePr>
            <a:graphicFrameLocks noGrp="1"/>
          </p:cNvGraphicFramePr>
          <p:nvPr>
            <p:ph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766231597"/>
              </p:ext>
            </p:extLst>
          </p:nvPr>
        </p:nvGraphicFramePr>
        <p:xfrm>
          <a:off x="363553" y="1886743"/>
          <a:ext cx="8268215" cy="1447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63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954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663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Grade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Cohort </a:t>
                      </a:r>
                      <a:r>
                        <a:rPr lang="en-US" sz="1600" baseline="0" dirty="0"/>
                        <a:t>Test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Ranking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dirty="0"/>
                        <a:t>Test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7:</a:t>
                      </a:r>
                      <a:r>
                        <a:rPr lang="en-US" sz="1600" baseline="0" dirty="0"/>
                        <a:t> Civics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Grade 6 FSA ELA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Civics</a:t>
                      </a:r>
                      <a:r>
                        <a:rPr lang="en-US" sz="1600" baseline="0" dirty="0"/>
                        <a:t> EOC Exam*</a:t>
                      </a:r>
                      <a:endParaRPr 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8: Science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Grade 7 FSA ELA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Grade 8 FCAT 2.0 Science*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Geometry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Prior Math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Geometry EOC Exam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>
            <p:custDataLst>
              <p:tags r:id="rId4"/>
            </p:custDataLst>
          </p:nvPr>
        </p:nvSpPr>
        <p:spPr>
          <a:xfrm>
            <a:off x="363553" y="3491509"/>
            <a:ext cx="72805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*State mandates the use of this assessment, District determines the model</a:t>
            </a:r>
            <a:r>
              <a:rPr lang="en-US" dirty="0"/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9919725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0" y="65660"/>
            <a:ext cx="9144000" cy="13255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r>
              <a:rPr lang="en-US" sz="4000" dirty="0"/>
              <a:t>2016 High School Tests for </a:t>
            </a:r>
            <a:br>
              <a:rPr lang="en-US" sz="4000" dirty="0"/>
            </a:br>
            <a:r>
              <a:rPr lang="en-US" sz="4000" dirty="0"/>
              <a:t>Student Performance Rating</a:t>
            </a:r>
          </a:p>
        </p:txBody>
      </p:sp>
      <p:sp>
        <p:nvSpPr>
          <p:cNvPr id="8" name="TextBox 7"/>
          <p:cNvSpPr txBox="1"/>
          <p:nvPr>
            <p:custDataLst>
              <p:tags r:id="rId3"/>
            </p:custDataLst>
          </p:nvPr>
        </p:nvSpPr>
        <p:spPr>
          <a:xfrm>
            <a:off x="284204" y="5121543"/>
            <a:ext cx="72805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*State mandates the use of this assessment, District determines the model</a:t>
            </a:r>
            <a:r>
              <a:rPr lang="en-US" sz="1200" dirty="0"/>
              <a:t>.</a:t>
            </a:r>
          </a:p>
        </p:txBody>
      </p:sp>
      <p:graphicFrame>
        <p:nvGraphicFramePr>
          <p:cNvPr id="5" name="Content Placeholder 5"/>
          <p:cNvGraphicFramePr>
            <a:graphicFrameLocks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1896256927"/>
              </p:ext>
            </p:extLst>
          </p:nvPr>
        </p:nvGraphicFramePr>
        <p:xfrm>
          <a:off x="284204" y="1516483"/>
          <a:ext cx="8575591" cy="3479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63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846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846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Grade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Cohort </a:t>
                      </a:r>
                      <a:r>
                        <a:rPr lang="en-US" sz="1600" baseline="0" dirty="0"/>
                        <a:t>Test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Ranking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dirty="0"/>
                        <a:t>Test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541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Geometry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Prior EOC Math Assessment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Geometry</a:t>
                      </a:r>
                      <a:r>
                        <a:rPr lang="en-US" sz="1800" baseline="0" dirty="0"/>
                        <a:t> EOC Exam*</a:t>
                      </a:r>
                      <a:endParaRPr lang="en-US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7881"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Algebra 2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Prior EOC Math Assessment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Algebra 2</a:t>
                      </a:r>
                      <a:r>
                        <a:rPr lang="en-US" sz="1800" baseline="0" dirty="0"/>
                        <a:t> EOC Exam*</a:t>
                      </a:r>
                      <a:endParaRPr lang="en-US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563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Biology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Prior FSA ELA Assessment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Biology EOC Exam*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282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US</a:t>
                      </a:r>
                      <a:r>
                        <a:rPr lang="en-US" sz="1800" baseline="0" dirty="0"/>
                        <a:t> History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Prior FSA ELA Assessment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US History EOC Exam*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115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AP, AICE, IB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Aligned Prior FSA Assessment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AP, AICE,</a:t>
                      </a:r>
                      <a:r>
                        <a:rPr lang="en-US" sz="1800" baseline="0" dirty="0"/>
                        <a:t> or IB Exam</a:t>
                      </a:r>
                      <a:endParaRPr lang="en-US" sz="180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719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11-12: Reading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Prior FSA ELA Assessment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Meeting Grad</a:t>
                      </a:r>
                      <a:r>
                        <a:rPr lang="en-US" sz="1800" baseline="0" dirty="0"/>
                        <a:t> Requirement </a:t>
                      </a:r>
                      <a:br>
                        <a:rPr lang="en-US" sz="1800" baseline="0" dirty="0"/>
                      </a:br>
                      <a:r>
                        <a:rPr lang="en-US" sz="1800" baseline="0" dirty="0"/>
                        <a:t>(FCAT, FSA, ACT, SAT)</a:t>
                      </a:r>
                      <a:endParaRPr lang="en-US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11 (no other models apply)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Grade</a:t>
                      </a:r>
                      <a:r>
                        <a:rPr lang="en-US" sz="1800" baseline="0" dirty="0"/>
                        <a:t> 10</a:t>
                      </a:r>
                      <a:r>
                        <a:rPr lang="en-US" sz="1800" dirty="0"/>
                        <a:t> FSA ELA Assessment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Combined SAT Score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30054212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28600" y="152400"/>
            <a:ext cx="8763000" cy="715015"/>
          </a:xfrm>
        </p:spPr>
        <p:txBody>
          <a:bodyPr>
            <a:noAutofit/>
          </a:bodyPr>
          <a:lstStyle/>
          <a:p>
            <a:r>
              <a:rPr lang="en-US" sz="3200" b="1" dirty="0"/>
              <a:t>Average Achievement Of Students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69834535"/>
              </p:ext>
            </p:extLst>
          </p:nvPr>
        </p:nvGraphicFramePr>
        <p:xfrm>
          <a:off x="433675" y="1098711"/>
          <a:ext cx="8177908" cy="568571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228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28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30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30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330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3304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09114"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09" marR="9409" marT="9409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STU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09" marR="9409" marT="9409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Teacher 1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09" marR="9409" marT="9409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Teacher 2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09" marR="9409" marT="9409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Teacher 3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09" marR="9409" marT="9409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Teacher 4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09" marR="9409" marT="9409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114">
                <a:tc rowSpan="20"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Achievement</a:t>
                      </a:r>
                      <a:r>
                        <a:rPr lang="en-US" sz="2000" b="1" u="none" strike="noStrike" baseline="0" dirty="0">
                          <a:effectLst/>
                        </a:rPr>
                        <a:t> Levels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09" marR="9409" marT="9409" marB="0" vert="vert27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09" marR="9409" marT="9409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911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09" marR="9409" marT="9409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911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3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09" marR="9409" marT="9409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911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09" marR="9409" marT="9409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911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5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09" marR="9409" marT="9409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911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6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09" marR="9409" marT="9409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911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7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09" marR="9409" marT="9409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911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8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09" marR="9409" marT="9409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911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9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09" marR="9409" marT="9409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911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09" marR="9409" marT="9409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911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11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09" marR="9409" marT="9409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911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09" marR="9409" marT="9409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911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13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09" marR="9409" marT="9409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0911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09" marR="9409" marT="9409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0911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15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09" marR="9409" marT="9409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0911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16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09" marR="9409" marT="9409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0911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17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09" marR="9409" marT="9409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0911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18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09" marR="9409" marT="9409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0911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19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09" marR="9409" marT="9409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0911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20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09" marR="9409" marT="9409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334684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09" marR="9409" marT="9409" marB="0" vert="vert27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Avg.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09" marR="9409" marT="9409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1.50</a:t>
                      </a:r>
                    </a:p>
                  </a:txBody>
                  <a:tcPr marL="9525" marR="9525" marT="9525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2.00</a:t>
                      </a:r>
                    </a:p>
                  </a:txBody>
                  <a:tcPr marL="9525" marR="9525" marT="9525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3.24</a:t>
                      </a:r>
                    </a:p>
                  </a:txBody>
                  <a:tcPr marL="9525" marR="9525" marT="9525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4.53</a:t>
                      </a:r>
                    </a:p>
                  </a:txBody>
                  <a:tcPr marL="9525" marR="9525" marT="9525" marB="0" anchor="b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416817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76200"/>
            <a:ext cx="8229600" cy="928905"/>
          </a:xfrm>
        </p:spPr>
        <p:txBody>
          <a:bodyPr>
            <a:normAutofit fontScale="90000"/>
          </a:bodyPr>
          <a:lstStyle/>
          <a:p>
            <a:r>
              <a:rPr lang="en-US" sz="3600" b="1" dirty="0"/>
              <a:t>Grade 1: Palm Beach Performance Assessment (PBPA)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1"/>
            <p:custDataLst>
              <p:tags r:id="rId3"/>
            </p:custDataLst>
            <p:extLst/>
          </p:nvPr>
        </p:nvGraphicFramePr>
        <p:xfrm>
          <a:off x="2532654" y="1277415"/>
          <a:ext cx="4038600" cy="37240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9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9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Number of Points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Scaled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Score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Calibri"/>
                          <a:ea typeface="Calibri"/>
                          <a:cs typeface="Times New Roman"/>
                        </a:rPr>
                        <a:t>1 – 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Calibri"/>
                          <a:ea typeface="Calibri"/>
                          <a:cs typeface="Times New Roman"/>
                        </a:rPr>
                        <a:t>7 – 10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Calibri"/>
                          <a:ea typeface="Calibri"/>
                          <a:cs typeface="Times New Roman"/>
                        </a:rPr>
                        <a:t>11 – 14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Calibri"/>
                          <a:ea typeface="Calibri"/>
                          <a:cs typeface="Times New Roman"/>
                        </a:rPr>
                        <a:t>15 – 18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4*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Calibri"/>
                          <a:ea typeface="Calibri"/>
                          <a:cs typeface="Times New Roman"/>
                        </a:rPr>
                        <a:t>19 – 21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Calibri"/>
                          <a:ea typeface="Calibri"/>
                          <a:cs typeface="Times New Roman"/>
                        </a:rPr>
                        <a:t>22 - 24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1" name="Rectangle 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455217" y="5138418"/>
            <a:ext cx="40386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*End of Year Proficiency: 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Level 4</a:t>
            </a:r>
            <a:endParaRPr kumimoji="0" 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43916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-76200"/>
            <a:ext cx="9144000" cy="771144"/>
          </a:xfrm>
        </p:spPr>
        <p:txBody>
          <a:bodyPr>
            <a:noAutofit/>
          </a:bodyPr>
          <a:lstStyle/>
          <a:p>
            <a:r>
              <a:rPr lang="en-US" sz="3200" b="1" dirty="0"/>
              <a:t>Kindergarten: Elementary Literacy Behavior</a:t>
            </a:r>
            <a:endParaRPr lang="en-US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739849663"/>
              </p:ext>
            </p:extLst>
          </p:nvPr>
        </p:nvGraphicFramePr>
        <p:xfrm>
          <a:off x="1463040" y="856488"/>
          <a:ext cx="6019799" cy="580136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295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492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09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October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February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May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0464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Oral Language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</a:rPr>
                        <a:t>1 = 2 or below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</a:rPr>
                        <a:t>2 = 3 – 4 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</a:rPr>
                        <a:t>3 = 5 – 6 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</a:rPr>
                        <a:t>4 = 7 – 9 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Oral Language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</a:rPr>
                        <a:t>1 = 3 – 4 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</a:rPr>
                        <a:t>2 = 5 – 6 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</a:rPr>
                        <a:t>3 = 7 – 9 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</a:rPr>
                        <a:t>4 = 10+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sng" dirty="0">
                          <a:solidFill>
                            <a:schemeClr val="tx1"/>
                          </a:solidFill>
                          <a:effectLst/>
                        </a:rPr>
                        <a:t>Oral Language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</a:rPr>
                        <a:t>1 = 5 – 6 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</a:rPr>
                        <a:t>2 = 7 – 9 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</a:rPr>
                        <a:t>3 = 10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</a:rPr>
                        <a:t>4 = 11+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0464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Concepts of Print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</a:rPr>
                        <a:t>1 = 1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</a:rPr>
                        <a:t>2 = 2 – 3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</a:rPr>
                        <a:t>3 = 4 – 5 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</a:rPr>
                        <a:t>4 = 6+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Concepts of Print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</a:rPr>
                        <a:t>1 = 5 or below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</a:rPr>
                        <a:t>2 = 6 – 7 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</a:rPr>
                        <a:t>3 = 8 – 9 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</a:rPr>
                        <a:t>4 = 10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Concepts of Print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</a:rPr>
                        <a:t>1 = 7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</a:rPr>
                        <a:t>2 = 8 – 9 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</a:rPr>
                        <a:t>3 = 10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</a:rPr>
                        <a:t>4 = 10 Prior May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28013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Combined Letter ID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1 = 6 or below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2 = 7 – 14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3 = 15 – 20 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4 = 20+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Combined Letter ID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1 = 14 – 17 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2 = 18 – 34 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3 = 35 – 45 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4 = 46+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Combined Letter ID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1 = 18 – 34 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2 = 35 – 45 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3 = 46 – 50 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4 = 51 – 52 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00464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Letter Sound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</a:rPr>
                        <a:t>1 = 4 or below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</a:rPr>
                        <a:t>2 = 5 – 8 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</a:rPr>
                        <a:t>3 = 9 – 13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</a:rPr>
                        <a:t>4 = 14+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Letter Sound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</a:rPr>
                        <a:t>1 = 5 – 8 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</a:rPr>
                        <a:t>2 = 9 – 13 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</a:rPr>
                        <a:t>3 = 14 – 16 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</a:rPr>
                        <a:t>4 = 17+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Letter Sound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</a:rPr>
                        <a:t>1 = 9 – 13 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</a:rPr>
                        <a:t>2 = 14 – 16 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</a:rPr>
                        <a:t>3 = 17 – 18 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</a:rPr>
                        <a:t>4 = 19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46344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Word List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</a:rPr>
                        <a:t>1 = 8 or below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</a:rPr>
                        <a:t>2 = 9 – 14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</a:rPr>
                        <a:t>3 = 15 – 25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</a:rPr>
                        <a:t>4 = 26 – 60 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Word List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</a:rPr>
                        <a:t>1 = 9 – 24 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</a:rPr>
                        <a:t>2 = 25 – 35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</a:rPr>
                        <a:t>3 = 36 – 60  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</a:rPr>
                        <a:t>4 = 61 – 75 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Word List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</a:rPr>
                        <a:t>1 = 25 – 35 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</a:rPr>
                        <a:t>2 = 36 – 60 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</a:rPr>
                        <a:t>3 = 61 – 75 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</a:rPr>
                        <a:t>4 = 76+ 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4209602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>
            <p:custDataLst>
              <p:tags r:id="rId2"/>
            </p:custDataLst>
          </p:nvPr>
        </p:nvSpPr>
        <p:spPr>
          <a:xfrm>
            <a:off x="541867" y="4292600"/>
            <a:ext cx="22044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Cohort Rank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18898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  <p:custDataLst>
              <p:tags r:id="rId2"/>
            </p:custDataLst>
          </p:nvPr>
        </p:nvSpPr>
        <p:spPr>
          <a:xfrm>
            <a:off x="-6350" y="0"/>
            <a:ext cx="9150350" cy="1325562"/>
          </a:xfrm>
        </p:spPr>
        <p:txBody>
          <a:bodyPr/>
          <a:lstStyle/>
          <a:p>
            <a:r>
              <a:rPr lang="en-US" sz="4000" b="1" dirty="0"/>
              <a:t>FY2016 SDPBC J.E.N.C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  <p:custDataLst>
              <p:tags r:id="rId3"/>
            </p:custDataLst>
          </p:nvPr>
        </p:nvSpPr>
        <p:spPr>
          <a:xfrm>
            <a:off x="290107" y="1325563"/>
            <a:ext cx="8603372" cy="3640558"/>
          </a:xfrm>
        </p:spPr>
        <p:txBody>
          <a:bodyPr/>
          <a:lstStyle/>
          <a:p>
            <a:pPr marL="0" lvl="1" indent="0" algn="ctr">
              <a:lnSpc>
                <a:spcPct val="120000"/>
              </a:lnSpc>
              <a:buNone/>
            </a:pPr>
            <a:r>
              <a:rPr lang="en-US" sz="3000" u="sng" dirty="0"/>
              <a:t>Joint Evaluation Negotiating Committee</a:t>
            </a:r>
          </a:p>
          <a:p>
            <a:pPr marL="0" lvl="1" indent="0">
              <a:lnSpc>
                <a:spcPct val="120000"/>
              </a:lnSpc>
              <a:buNone/>
            </a:pPr>
            <a:r>
              <a:rPr lang="en-US" sz="3000" dirty="0">
                <a:solidFill>
                  <a:schemeClr val="tx1"/>
                </a:solidFill>
              </a:rPr>
              <a:t>Provides review and decisions, when applicable, that impact SDPBC teacher evaluation system. </a:t>
            </a:r>
          </a:p>
          <a:p>
            <a:pPr marL="457200" lvl="1" indent="-457200">
              <a:lnSpc>
                <a:spcPct val="100000"/>
              </a:lnSpc>
              <a:spcBef>
                <a:spcPts val="0"/>
              </a:spcBef>
            </a:pPr>
            <a:r>
              <a:rPr lang="en-US" sz="3000" dirty="0">
                <a:solidFill>
                  <a:schemeClr val="accent1"/>
                </a:solidFill>
              </a:rPr>
              <a:t>CTA Leadership</a:t>
            </a:r>
          </a:p>
          <a:p>
            <a:pPr marL="457200" lvl="1" indent="-457200">
              <a:lnSpc>
                <a:spcPct val="100000"/>
              </a:lnSpc>
              <a:spcBef>
                <a:spcPts val="0"/>
              </a:spcBef>
            </a:pPr>
            <a:r>
              <a:rPr lang="en-US" sz="3000" dirty="0">
                <a:solidFill>
                  <a:schemeClr val="accent1"/>
                </a:solidFill>
              </a:rPr>
              <a:t>Teachers</a:t>
            </a:r>
          </a:p>
          <a:p>
            <a:pPr marL="457200" lvl="1" indent="-457200">
              <a:lnSpc>
                <a:spcPct val="100000"/>
              </a:lnSpc>
              <a:spcBef>
                <a:spcPts val="0"/>
              </a:spcBef>
            </a:pPr>
            <a:r>
              <a:rPr lang="en-US" sz="3000" dirty="0">
                <a:solidFill>
                  <a:schemeClr val="accent1"/>
                </a:solidFill>
              </a:rPr>
              <a:t>Principals</a:t>
            </a:r>
          </a:p>
          <a:p>
            <a:pPr marL="457200" lvl="1" indent="-457200">
              <a:lnSpc>
                <a:spcPct val="100000"/>
              </a:lnSpc>
              <a:spcBef>
                <a:spcPts val="0"/>
              </a:spcBef>
            </a:pPr>
            <a:r>
              <a:rPr lang="en-US" sz="3000" dirty="0">
                <a:solidFill>
                  <a:schemeClr val="accent1"/>
                </a:solidFill>
              </a:rPr>
              <a:t>District Administrators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22296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18551705"/>
              </p:ext>
            </p:extLst>
          </p:nvPr>
        </p:nvGraphicFramePr>
        <p:xfrm>
          <a:off x="439030" y="1502650"/>
          <a:ext cx="8165709" cy="3017520"/>
        </p:xfrm>
        <a:graphic>
          <a:graphicData uri="http://schemas.openxmlformats.org/drawingml/2006/table">
            <a:tbl>
              <a:tblPr firstRow="1" bandRow="1"/>
              <a:tblGrid>
                <a:gridCol w="34087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64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704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8563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State VAM </a:t>
                      </a:r>
                      <a:br>
                        <a:rPr lang="en-US" sz="2400" b="1" dirty="0"/>
                      </a:br>
                      <a:r>
                        <a:rPr lang="en-US" sz="2400" b="1" baseline="0" dirty="0"/>
                        <a:t>Rating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State VAM % of Teachers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Ranks for District Cohort Model 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Highly Effective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83.1%</a:t>
                      </a:r>
                      <a:r>
                        <a:rPr lang="en-US" sz="2400" baseline="0" dirty="0"/>
                        <a:t> or Higher</a:t>
                      </a:r>
                      <a:endParaRPr lang="en-US" sz="2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Effective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69%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14.1% to 83%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Needs</a:t>
                      </a:r>
                      <a:r>
                        <a:rPr lang="en-US" sz="2400" baseline="0" dirty="0"/>
                        <a:t> Improvement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6.1% to 14%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Unsatisfactory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6%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>
            <p:custDataLst>
              <p:tags r:id="rId3"/>
            </p:custDataLst>
          </p:nvPr>
        </p:nvSpPr>
        <p:spPr>
          <a:xfrm>
            <a:off x="-23187" y="297777"/>
            <a:ext cx="91671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How are Cohort Model Teachers Ranked?</a:t>
            </a:r>
          </a:p>
        </p:txBody>
      </p:sp>
      <p:sp>
        <p:nvSpPr>
          <p:cNvPr id="4" name="TextBox 3"/>
          <p:cNvSpPr txBox="1"/>
          <p:nvPr>
            <p:custDataLst>
              <p:tags r:id="rId4"/>
            </p:custDataLst>
          </p:nvPr>
        </p:nvSpPr>
        <p:spPr>
          <a:xfrm>
            <a:off x="367096" y="4601581"/>
            <a:ext cx="59782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Cohort Rating Scale Developed by J.E.N.C. to ensure equity.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08735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238679"/>
            <a:ext cx="9150350" cy="440611"/>
          </a:xfrm>
        </p:spPr>
        <p:txBody>
          <a:bodyPr/>
          <a:lstStyle/>
          <a:p>
            <a:r>
              <a:rPr lang="en-US" sz="4000" dirty="0"/>
              <a:t>Cohort Model </a:t>
            </a:r>
          </a:p>
        </p:txBody>
      </p:sp>
      <p:graphicFrame>
        <p:nvGraphicFramePr>
          <p:cNvPr id="5" name="Content Placeholder 5"/>
          <p:cNvGraphicFramePr>
            <a:graphicFrameLocks noGrp="1"/>
          </p:cNvGraphicFramePr>
          <p:nvPr>
            <p:ph sz="half" idx="1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640321288"/>
              </p:ext>
            </p:extLst>
          </p:nvPr>
        </p:nvGraphicFramePr>
        <p:xfrm>
          <a:off x="1095178" y="976656"/>
          <a:ext cx="6295137" cy="56343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87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48290">
                <a:tc rowSpan="2">
                  <a:txBody>
                    <a:bodyPr/>
                    <a:lstStyle/>
                    <a:p>
                      <a:pPr algn="ctr"/>
                      <a:endParaRPr lang="en-US" sz="2000" b="0" i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44873" marR="448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latin typeface="+mn-lt"/>
                        </a:rPr>
                        <a:t>Teacher</a:t>
                      </a:r>
                      <a:r>
                        <a:rPr lang="en-US" sz="2000" b="0" baseline="0" dirty="0">
                          <a:latin typeface="+mn-lt"/>
                        </a:rPr>
                        <a:t> </a:t>
                      </a:r>
                      <a:r>
                        <a:rPr lang="en-US" sz="2000" b="1" baseline="0" dirty="0">
                          <a:latin typeface="+mn-lt"/>
                        </a:rPr>
                        <a:t>Cohorts</a:t>
                      </a:r>
                      <a:r>
                        <a:rPr lang="en-US" sz="2000" b="0" baseline="0" dirty="0">
                          <a:latin typeface="+mn-lt"/>
                        </a:rPr>
                        <a:t> based on Average Prior Year Performance</a:t>
                      </a:r>
                      <a:endParaRPr lang="en-US" sz="2000" b="0" i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44873" marR="448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4625">
                <a:tc vMerge="1">
                  <a:txBody>
                    <a:bodyPr/>
                    <a:lstStyle/>
                    <a:p>
                      <a:pPr algn="ctr"/>
                      <a:endParaRPr lang="en-US" sz="1800" b="1" baseline="0" dirty="0">
                        <a:latin typeface="+mn-lt"/>
                      </a:endParaRPr>
                    </a:p>
                  </a:txBody>
                  <a:tcPr marL="44873" marR="448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baseline="0" dirty="0">
                          <a:latin typeface="+mn-lt"/>
                        </a:rPr>
                        <a:t>Low</a:t>
                      </a:r>
                    </a:p>
                  </a:txBody>
                  <a:tcPr marL="44873" marR="448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+mn-lt"/>
                        </a:rPr>
                        <a:t>Low-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+mn-lt"/>
                        </a:rPr>
                        <a:t> Moderate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4873" marR="448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+mn-lt"/>
                        </a:rPr>
                        <a:t>High- Moderate</a:t>
                      </a:r>
                    </a:p>
                  </a:txBody>
                  <a:tcPr marL="44873" marR="448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+mn-lt"/>
                        </a:rPr>
                        <a:t>High</a:t>
                      </a:r>
                    </a:p>
                  </a:txBody>
                  <a:tcPr marL="44873" marR="448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2643">
                <a:tc rowSpan="10">
                  <a:txBody>
                    <a:bodyPr/>
                    <a:lstStyle/>
                    <a:p>
                      <a:pPr algn="ctr"/>
                      <a:r>
                        <a:rPr lang="en-US" sz="200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Teacher </a:t>
                      </a:r>
                      <a:r>
                        <a:rPr lang="en-US" sz="2000" b="1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Rank</a:t>
                      </a:r>
                      <a:r>
                        <a:rPr lang="en-US" sz="200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 based on Average Current Performance </a:t>
                      </a:r>
                      <a:endParaRPr lang="en-US" sz="2000" b="1" dirty="0">
                        <a:latin typeface="+mn-lt"/>
                      </a:endParaRPr>
                    </a:p>
                  </a:txBody>
                  <a:tcPr marL="44873" marR="44873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latin typeface="+mn-lt"/>
                        </a:rPr>
                        <a:t>83%+</a:t>
                      </a:r>
                    </a:p>
                  </a:txBody>
                  <a:tcPr marL="44873" marR="448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latin typeface="+mn-lt"/>
                        </a:rPr>
                        <a:t>83%+</a:t>
                      </a:r>
                    </a:p>
                  </a:txBody>
                  <a:tcPr marL="44873" marR="448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latin typeface="+mn-lt"/>
                        </a:rPr>
                        <a:t>83%+</a:t>
                      </a:r>
                    </a:p>
                  </a:txBody>
                  <a:tcPr marL="44873" marR="448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+mn-lt"/>
                        </a:rPr>
                        <a:t>83%+</a:t>
                      </a:r>
                    </a:p>
                  </a:txBody>
                  <a:tcPr marL="44873" marR="448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2643">
                <a:tc vMerge="1"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+mn-lt"/>
                      </a:endParaRPr>
                    </a:p>
                  </a:txBody>
                  <a:tcPr marL="44873" marR="448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+mn-lt"/>
                      </a:endParaRPr>
                    </a:p>
                  </a:txBody>
                  <a:tcPr marL="44873" marR="448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+mn-lt"/>
                      </a:endParaRPr>
                    </a:p>
                  </a:txBody>
                  <a:tcPr marL="44873" marR="448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+mn-lt"/>
                      </a:endParaRPr>
                    </a:p>
                  </a:txBody>
                  <a:tcPr marL="44873" marR="448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dirty="0">
                        <a:latin typeface="+mn-lt"/>
                      </a:endParaRPr>
                    </a:p>
                  </a:txBody>
                  <a:tcPr marL="44873" marR="448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2643">
                <a:tc vMerge="1"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+mn-lt"/>
                      </a:endParaRPr>
                    </a:p>
                  </a:txBody>
                  <a:tcPr marL="44873" marR="448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+mn-lt"/>
                      </a:endParaRPr>
                    </a:p>
                  </a:txBody>
                  <a:tcPr marL="44873" marR="448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+mn-lt"/>
                      </a:endParaRPr>
                    </a:p>
                  </a:txBody>
                  <a:tcPr marL="44873" marR="448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>
                          <a:latin typeface="+mn-lt"/>
                        </a:rPr>
                        <a:t>14-83%</a:t>
                      </a:r>
                    </a:p>
                  </a:txBody>
                  <a:tcPr marL="44873" marR="448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>
                          <a:latin typeface="+mn-lt"/>
                        </a:rPr>
                        <a:t>14-83%</a:t>
                      </a:r>
                    </a:p>
                  </a:txBody>
                  <a:tcPr marL="44873" marR="448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2643">
                <a:tc vMerge="1"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+mn-lt"/>
                      </a:endParaRPr>
                    </a:p>
                  </a:txBody>
                  <a:tcPr marL="44873" marR="448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+mn-lt"/>
                      </a:endParaRPr>
                    </a:p>
                  </a:txBody>
                  <a:tcPr marL="44873" marR="448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>
                          <a:latin typeface="+mn-lt"/>
                        </a:rPr>
                        <a:t>14-83%</a:t>
                      </a:r>
                    </a:p>
                  </a:txBody>
                  <a:tcPr marL="44873" marR="448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+mn-lt"/>
                      </a:endParaRPr>
                    </a:p>
                  </a:txBody>
                  <a:tcPr marL="44873" marR="448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latin typeface="+mn-lt"/>
                      </a:endParaRPr>
                    </a:p>
                  </a:txBody>
                  <a:tcPr marL="44873" marR="448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2643">
                <a:tc vMerge="1"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+mn-lt"/>
                      </a:endParaRPr>
                    </a:p>
                  </a:txBody>
                  <a:tcPr marL="44873" marR="448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latin typeface="+mn-lt"/>
                        </a:rPr>
                        <a:t>14-83%</a:t>
                      </a:r>
                    </a:p>
                  </a:txBody>
                  <a:tcPr marL="44873" marR="448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+mn-lt"/>
                      </a:endParaRPr>
                    </a:p>
                  </a:txBody>
                  <a:tcPr marL="44873" marR="448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+mn-lt"/>
                      </a:endParaRPr>
                    </a:p>
                  </a:txBody>
                  <a:tcPr marL="44873" marR="448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latin typeface="+mn-lt"/>
                      </a:endParaRPr>
                    </a:p>
                  </a:txBody>
                  <a:tcPr marL="44873" marR="448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2643">
                <a:tc vMerge="1"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+mn-lt"/>
                      </a:endParaRPr>
                    </a:p>
                  </a:txBody>
                  <a:tcPr marL="44873" marR="448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+mn-lt"/>
                      </a:endParaRPr>
                    </a:p>
                  </a:txBody>
                  <a:tcPr marL="44873" marR="448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+mn-lt"/>
                      </a:endParaRPr>
                    </a:p>
                  </a:txBody>
                  <a:tcPr marL="44873" marR="448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latin typeface="+mn-lt"/>
                      </a:endParaRPr>
                    </a:p>
                  </a:txBody>
                  <a:tcPr marL="44873" marR="448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latin typeface="+mn-lt"/>
                      </a:endParaRPr>
                    </a:p>
                  </a:txBody>
                  <a:tcPr marL="44873" marR="448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2643">
                <a:tc vMerge="1"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+mn-lt"/>
                      </a:endParaRPr>
                    </a:p>
                  </a:txBody>
                  <a:tcPr marL="44873" marR="448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+mn-lt"/>
                      </a:endParaRPr>
                    </a:p>
                  </a:txBody>
                  <a:tcPr marL="44873" marR="448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latin typeface="+mn-lt"/>
                      </a:endParaRPr>
                    </a:p>
                  </a:txBody>
                  <a:tcPr marL="44873" marR="448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latin typeface="+mn-lt"/>
                      </a:endParaRPr>
                    </a:p>
                  </a:txBody>
                  <a:tcPr marL="44873" marR="448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latin typeface="+mn-lt"/>
                      </a:endParaRPr>
                    </a:p>
                  </a:txBody>
                  <a:tcPr marL="44873" marR="448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42643">
                <a:tc vMerge="1"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+mn-lt"/>
                      </a:endParaRPr>
                    </a:p>
                  </a:txBody>
                  <a:tcPr marL="44873" marR="448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latin typeface="+mn-lt"/>
                        </a:rPr>
                        <a:t>6-14%</a:t>
                      </a:r>
                    </a:p>
                  </a:txBody>
                  <a:tcPr marL="44873" marR="448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latin typeface="+mn-lt"/>
                      </a:endParaRPr>
                    </a:p>
                  </a:txBody>
                  <a:tcPr marL="44873" marR="448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latin typeface="+mn-lt"/>
                      </a:endParaRPr>
                    </a:p>
                  </a:txBody>
                  <a:tcPr marL="44873" marR="448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latin typeface="+mn-lt"/>
                        </a:rPr>
                        <a:t>0-6%</a:t>
                      </a:r>
                    </a:p>
                  </a:txBody>
                  <a:tcPr marL="44873" marR="4487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1322">
                <a:tc vMerge="1"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+mn-lt"/>
                      </a:endParaRPr>
                    </a:p>
                  </a:txBody>
                  <a:tcPr marL="44873" marR="448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000" b="0" dirty="0">
                        <a:latin typeface="+mn-lt"/>
                      </a:endParaRPr>
                    </a:p>
                  </a:txBody>
                  <a:tcPr marL="44873" marR="448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latin typeface="+mn-lt"/>
                        </a:rPr>
                        <a:t>0-6%</a:t>
                      </a:r>
                    </a:p>
                  </a:txBody>
                  <a:tcPr marL="44873" marR="448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sz="2000" b="0" dirty="0">
                        <a:latin typeface="+mn-lt"/>
                      </a:endParaRPr>
                    </a:p>
                  </a:txBody>
                  <a:tcPr marL="44873" marR="448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sz="2000" b="0" dirty="0">
                        <a:latin typeface="+mn-lt"/>
                      </a:endParaRPr>
                    </a:p>
                  </a:txBody>
                  <a:tcPr marL="44873" marR="448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132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>
                          <a:latin typeface="+mn-lt"/>
                        </a:rPr>
                        <a:t>0-6%</a:t>
                      </a:r>
                    </a:p>
                  </a:txBody>
                  <a:tcPr marL="44873" marR="448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>
            <p:custDataLst>
              <p:tags r:id="rId4"/>
            </p:custDataLst>
          </p:nvPr>
        </p:nvSpPr>
        <p:spPr>
          <a:xfrm>
            <a:off x="3317493" y="5351338"/>
            <a:ext cx="9252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/>
              <a:t>6-14%</a:t>
            </a:r>
          </a:p>
        </p:txBody>
      </p:sp>
      <p:sp>
        <p:nvSpPr>
          <p:cNvPr id="6" name="Rectangle 5"/>
          <p:cNvSpPr/>
          <p:nvPr>
            <p:custDataLst>
              <p:tags r:id="rId5"/>
            </p:custDataLst>
          </p:nvPr>
        </p:nvSpPr>
        <p:spPr>
          <a:xfrm>
            <a:off x="4772949" y="4884582"/>
            <a:ext cx="9252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/>
              <a:t>6-14%</a:t>
            </a:r>
          </a:p>
        </p:txBody>
      </p:sp>
      <p:sp>
        <p:nvSpPr>
          <p:cNvPr id="7" name="Rectangle 6"/>
          <p:cNvSpPr/>
          <p:nvPr>
            <p:custDataLst>
              <p:tags r:id="rId6"/>
            </p:custDataLst>
          </p:nvPr>
        </p:nvSpPr>
        <p:spPr>
          <a:xfrm>
            <a:off x="6116275" y="4471004"/>
            <a:ext cx="9252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/>
              <a:t>6-14%</a:t>
            </a:r>
          </a:p>
        </p:txBody>
      </p:sp>
      <p:sp>
        <p:nvSpPr>
          <p:cNvPr id="4" name="Rectangle 3"/>
          <p:cNvSpPr/>
          <p:nvPr>
            <p:custDataLst>
              <p:tags r:id="rId7"/>
            </p:custDataLst>
          </p:nvPr>
        </p:nvSpPr>
        <p:spPr>
          <a:xfrm>
            <a:off x="4772949" y="5869783"/>
            <a:ext cx="7825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/>
              <a:t>0-6%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4950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0"/>
            <a:ext cx="9150350" cy="968189"/>
          </a:xfrm>
        </p:spPr>
        <p:txBody>
          <a:bodyPr/>
          <a:lstStyle/>
          <a:p>
            <a:r>
              <a:rPr lang="en-US" sz="3600" dirty="0"/>
              <a:t>Illustration of Cohort Model:</a:t>
            </a:r>
            <a:br>
              <a:rPr lang="en-US" sz="3600" dirty="0"/>
            </a:br>
            <a:r>
              <a:rPr lang="en-US" sz="3600" dirty="0"/>
              <a:t>Grade 5 Science </a:t>
            </a:r>
          </a:p>
        </p:txBody>
      </p:sp>
      <p:graphicFrame>
        <p:nvGraphicFramePr>
          <p:cNvPr id="5" name="Content Placeholder 5"/>
          <p:cNvGraphicFramePr>
            <a:graphicFrameLocks noGrp="1"/>
          </p:cNvGraphicFramePr>
          <p:nvPr>
            <p:ph sz="half" idx="1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479422784"/>
              </p:ext>
            </p:extLst>
          </p:nvPr>
        </p:nvGraphicFramePr>
        <p:xfrm>
          <a:off x="258185" y="968189"/>
          <a:ext cx="6295137" cy="56343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87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48290">
                <a:tc rowSpan="2">
                  <a:txBody>
                    <a:bodyPr/>
                    <a:lstStyle/>
                    <a:p>
                      <a:pPr algn="ctr"/>
                      <a:endParaRPr lang="en-US" sz="2000" b="0" i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44873" marR="448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latin typeface="+mn-lt"/>
                        </a:rPr>
                        <a:t>Teacher</a:t>
                      </a:r>
                      <a:r>
                        <a:rPr lang="en-US" sz="2000" b="0" baseline="0" dirty="0">
                          <a:latin typeface="+mn-lt"/>
                        </a:rPr>
                        <a:t> </a:t>
                      </a:r>
                      <a:r>
                        <a:rPr lang="en-US" sz="2000" b="1" baseline="0" dirty="0">
                          <a:latin typeface="+mn-lt"/>
                        </a:rPr>
                        <a:t>Cohorts</a:t>
                      </a:r>
                      <a:r>
                        <a:rPr lang="en-US" sz="2000" b="0" baseline="0" dirty="0">
                          <a:latin typeface="+mn-lt"/>
                        </a:rPr>
                        <a:t> based on Average Prior Year Performance</a:t>
                      </a:r>
                      <a:endParaRPr lang="en-US" sz="2000" b="0" i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44873" marR="448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4625">
                <a:tc vMerge="1">
                  <a:txBody>
                    <a:bodyPr/>
                    <a:lstStyle/>
                    <a:p>
                      <a:pPr algn="ctr"/>
                      <a:endParaRPr lang="en-US" sz="1800" b="1" baseline="0" dirty="0">
                        <a:latin typeface="+mn-lt"/>
                      </a:endParaRPr>
                    </a:p>
                  </a:txBody>
                  <a:tcPr marL="44873" marR="448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baseline="0" dirty="0">
                          <a:latin typeface="+mn-lt"/>
                        </a:rPr>
                        <a:t>Low</a:t>
                      </a:r>
                    </a:p>
                  </a:txBody>
                  <a:tcPr marL="44873" marR="448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+mn-lt"/>
                        </a:rPr>
                        <a:t>Low-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+mn-lt"/>
                        </a:rPr>
                        <a:t> Moderate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4873" marR="448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+mn-lt"/>
                        </a:rPr>
                        <a:t>High- Moderate</a:t>
                      </a:r>
                    </a:p>
                  </a:txBody>
                  <a:tcPr marL="44873" marR="448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+mn-lt"/>
                        </a:rPr>
                        <a:t>High</a:t>
                      </a:r>
                    </a:p>
                  </a:txBody>
                  <a:tcPr marL="44873" marR="448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2643">
                <a:tc rowSpan="10">
                  <a:txBody>
                    <a:bodyPr/>
                    <a:lstStyle/>
                    <a:p>
                      <a:pPr algn="ctr"/>
                      <a:r>
                        <a:rPr lang="en-US" sz="200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Teacher </a:t>
                      </a:r>
                      <a:r>
                        <a:rPr lang="en-US" sz="2000" b="1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Rank</a:t>
                      </a:r>
                      <a:r>
                        <a:rPr lang="en-US" sz="200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 based on Average Current Performance </a:t>
                      </a:r>
                      <a:endParaRPr lang="en-US" sz="2000" b="1" dirty="0">
                        <a:latin typeface="+mn-lt"/>
                      </a:endParaRPr>
                    </a:p>
                  </a:txBody>
                  <a:tcPr marL="44873" marR="44873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latin typeface="+mn-lt"/>
                        </a:rPr>
                        <a:t>83%+</a:t>
                      </a:r>
                    </a:p>
                    <a:p>
                      <a:pPr algn="ctr"/>
                      <a:endParaRPr lang="en-US" sz="2000" b="0" dirty="0">
                        <a:latin typeface="+mn-lt"/>
                      </a:endParaRPr>
                    </a:p>
                    <a:p>
                      <a:pPr algn="ctr"/>
                      <a:endParaRPr lang="en-US" sz="2000" b="0" dirty="0">
                        <a:latin typeface="+mn-lt"/>
                      </a:endParaRPr>
                    </a:p>
                  </a:txBody>
                  <a:tcPr marL="44873" marR="448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latin typeface="+mn-lt"/>
                        </a:rPr>
                        <a:t>83%+</a:t>
                      </a:r>
                    </a:p>
                  </a:txBody>
                  <a:tcPr marL="44873" marR="448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latin typeface="+mn-lt"/>
                        </a:rPr>
                        <a:t>83%+</a:t>
                      </a:r>
                    </a:p>
                  </a:txBody>
                  <a:tcPr marL="44873" marR="448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+mn-lt"/>
                        </a:rPr>
                        <a:t>83%+</a:t>
                      </a:r>
                    </a:p>
                  </a:txBody>
                  <a:tcPr marL="44873" marR="448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2643">
                <a:tc vMerge="1"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+mn-lt"/>
                      </a:endParaRPr>
                    </a:p>
                  </a:txBody>
                  <a:tcPr marL="44873" marR="448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+mn-lt"/>
                      </a:endParaRPr>
                    </a:p>
                  </a:txBody>
                  <a:tcPr marL="44873" marR="448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+mn-lt"/>
                      </a:endParaRPr>
                    </a:p>
                  </a:txBody>
                  <a:tcPr marL="44873" marR="448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+mn-lt"/>
                      </a:endParaRPr>
                    </a:p>
                  </a:txBody>
                  <a:tcPr marL="44873" marR="448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dirty="0">
                        <a:latin typeface="+mn-lt"/>
                      </a:endParaRPr>
                    </a:p>
                  </a:txBody>
                  <a:tcPr marL="44873" marR="448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2643">
                <a:tc vMerge="1"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+mn-lt"/>
                      </a:endParaRPr>
                    </a:p>
                  </a:txBody>
                  <a:tcPr marL="44873" marR="448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+mn-lt"/>
                      </a:endParaRPr>
                    </a:p>
                  </a:txBody>
                  <a:tcPr marL="44873" marR="448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+mn-lt"/>
                      </a:endParaRPr>
                    </a:p>
                  </a:txBody>
                  <a:tcPr marL="44873" marR="448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>
                          <a:latin typeface="+mn-lt"/>
                        </a:rPr>
                        <a:t>14-83%</a:t>
                      </a:r>
                    </a:p>
                  </a:txBody>
                  <a:tcPr marL="44873" marR="448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>
                          <a:latin typeface="+mn-lt"/>
                        </a:rPr>
                        <a:t>14-83%</a:t>
                      </a:r>
                    </a:p>
                  </a:txBody>
                  <a:tcPr marL="44873" marR="448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2643">
                <a:tc vMerge="1"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+mn-lt"/>
                      </a:endParaRPr>
                    </a:p>
                  </a:txBody>
                  <a:tcPr marL="44873" marR="448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+mn-lt"/>
                      </a:endParaRPr>
                    </a:p>
                  </a:txBody>
                  <a:tcPr marL="44873" marR="448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>
                          <a:latin typeface="+mn-lt"/>
                        </a:rPr>
                        <a:t>14-83%</a:t>
                      </a:r>
                    </a:p>
                  </a:txBody>
                  <a:tcPr marL="44873" marR="448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+mn-lt"/>
                      </a:endParaRPr>
                    </a:p>
                  </a:txBody>
                  <a:tcPr marL="44873" marR="448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latin typeface="+mn-lt"/>
                      </a:endParaRPr>
                    </a:p>
                  </a:txBody>
                  <a:tcPr marL="44873" marR="448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2643">
                <a:tc vMerge="1"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+mn-lt"/>
                      </a:endParaRPr>
                    </a:p>
                  </a:txBody>
                  <a:tcPr marL="44873" marR="448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latin typeface="+mn-lt"/>
                        </a:rPr>
                        <a:t>14-83%</a:t>
                      </a:r>
                    </a:p>
                  </a:txBody>
                  <a:tcPr marL="44873" marR="448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+mn-lt"/>
                      </a:endParaRPr>
                    </a:p>
                  </a:txBody>
                  <a:tcPr marL="44873" marR="448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+mn-lt"/>
                      </a:endParaRPr>
                    </a:p>
                  </a:txBody>
                  <a:tcPr marL="44873" marR="448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latin typeface="+mn-lt"/>
                      </a:endParaRPr>
                    </a:p>
                  </a:txBody>
                  <a:tcPr marL="44873" marR="448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2643">
                <a:tc vMerge="1"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+mn-lt"/>
                      </a:endParaRPr>
                    </a:p>
                  </a:txBody>
                  <a:tcPr marL="44873" marR="448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+mn-lt"/>
                      </a:endParaRPr>
                    </a:p>
                  </a:txBody>
                  <a:tcPr marL="44873" marR="448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+mn-lt"/>
                      </a:endParaRPr>
                    </a:p>
                  </a:txBody>
                  <a:tcPr marL="44873" marR="448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latin typeface="+mn-lt"/>
                      </a:endParaRPr>
                    </a:p>
                  </a:txBody>
                  <a:tcPr marL="44873" marR="448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latin typeface="+mn-lt"/>
                      </a:endParaRPr>
                    </a:p>
                  </a:txBody>
                  <a:tcPr marL="44873" marR="448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2643">
                <a:tc vMerge="1"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+mn-lt"/>
                      </a:endParaRPr>
                    </a:p>
                  </a:txBody>
                  <a:tcPr marL="44873" marR="448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+mn-lt"/>
                      </a:endParaRPr>
                    </a:p>
                  </a:txBody>
                  <a:tcPr marL="44873" marR="448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latin typeface="+mn-lt"/>
                      </a:endParaRPr>
                    </a:p>
                  </a:txBody>
                  <a:tcPr marL="44873" marR="448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latin typeface="+mn-lt"/>
                      </a:endParaRPr>
                    </a:p>
                  </a:txBody>
                  <a:tcPr marL="44873" marR="448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latin typeface="+mn-lt"/>
                      </a:endParaRPr>
                    </a:p>
                  </a:txBody>
                  <a:tcPr marL="44873" marR="448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42643">
                <a:tc vMerge="1"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+mn-lt"/>
                      </a:endParaRPr>
                    </a:p>
                  </a:txBody>
                  <a:tcPr marL="44873" marR="448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latin typeface="+mn-lt"/>
                        </a:rPr>
                        <a:t>6-14%</a:t>
                      </a:r>
                    </a:p>
                  </a:txBody>
                  <a:tcPr marL="44873" marR="448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latin typeface="+mn-lt"/>
                      </a:endParaRPr>
                    </a:p>
                  </a:txBody>
                  <a:tcPr marL="44873" marR="448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latin typeface="+mn-lt"/>
                      </a:endParaRPr>
                    </a:p>
                  </a:txBody>
                  <a:tcPr marL="44873" marR="448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latin typeface="+mn-lt"/>
                        </a:rPr>
                        <a:t>0-6%</a:t>
                      </a:r>
                    </a:p>
                  </a:txBody>
                  <a:tcPr marL="44873" marR="4487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1322">
                <a:tc vMerge="1"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+mn-lt"/>
                      </a:endParaRPr>
                    </a:p>
                  </a:txBody>
                  <a:tcPr marL="44873" marR="448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000" b="0" dirty="0">
                        <a:latin typeface="+mn-lt"/>
                      </a:endParaRPr>
                    </a:p>
                  </a:txBody>
                  <a:tcPr marL="44873" marR="448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latin typeface="+mn-lt"/>
                        </a:rPr>
                        <a:t>0-6%</a:t>
                      </a:r>
                    </a:p>
                  </a:txBody>
                  <a:tcPr marL="44873" marR="448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sz="2000" b="0" dirty="0">
                        <a:latin typeface="+mn-lt"/>
                      </a:endParaRPr>
                    </a:p>
                  </a:txBody>
                  <a:tcPr marL="44873" marR="448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sz="2000" b="0" dirty="0">
                        <a:latin typeface="+mn-lt"/>
                      </a:endParaRPr>
                    </a:p>
                  </a:txBody>
                  <a:tcPr marL="44873" marR="448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132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>
                          <a:latin typeface="+mn-lt"/>
                        </a:rPr>
                        <a:t>0-6%</a:t>
                      </a:r>
                    </a:p>
                  </a:txBody>
                  <a:tcPr marL="44873" marR="448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>
            <p:custDataLst>
              <p:tags r:id="rId4"/>
            </p:custDataLst>
          </p:nvPr>
        </p:nvSpPr>
        <p:spPr>
          <a:xfrm>
            <a:off x="2657092" y="5351338"/>
            <a:ext cx="9252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/>
              <a:t>6-14%</a:t>
            </a:r>
          </a:p>
        </p:txBody>
      </p:sp>
      <p:sp>
        <p:nvSpPr>
          <p:cNvPr id="6" name="Rectangle 5"/>
          <p:cNvSpPr/>
          <p:nvPr>
            <p:custDataLst>
              <p:tags r:id="rId5"/>
            </p:custDataLst>
          </p:nvPr>
        </p:nvSpPr>
        <p:spPr>
          <a:xfrm>
            <a:off x="4112548" y="4884582"/>
            <a:ext cx="9252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/>
              <a:t>6-14%</a:t>
            </a:r>
          </a:p>
        </p:txBody>
      </p:sp>
      <p:sp>
        <p:nvSpPr>
          <p:cNvPr id="7" name="Rectangle 6"/>
          <p:cNvSpPr/>
          <p:nvPr>
            <p:custDataLst>
              <p:tags r:id="rId6"/>
            </p:custDataLst>
          </p:nvPr>
        </p:nvSpPr>
        <p:spPr>
          <a:xfrm>
            <a:off x="5455874" y="4471004"/>
            <a:ext cx="9252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/>
              <a:t>6-14%</a:t>
            </a:r>
          </a:p>
        </p:txBody>
      </p:sp>
      <p:sp>
        <p:nvSpPr>
          <p:cNvPr id="4" name="Rectangle 3"/>
          <p:cNvSpPr/>
          <p:nvPr>
            <p:custDataLst>
              <p:tags r:id="rId7"/>
            </p:custDataLst>
          </p:nvPr>
        </p:nvSpPr>
        <p:spPr>
          <a:xfrm>
            <a:off x="4112548" y="5869783"/>
            <a:ext cx="7825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/>
              <a:t>0-6%</a:t>
            </a:r>
          </a:p>
        </p:txBody>
      </p:sp>
      <p:sp>
        <p:nvSpPr>
          <p:cNvPr id="8" name="Right Brace 7"/>
          <p:cNvSpPr/>
          <p:nvPr>
            <p:custDataLst>
              <p:tags r:id="rId8"/>
            </p:custDataLst>
          </p:nvPr>
        </p:nvSpPr>
        <p:spPr>
          <a:xfrm>
            <a:off x="6572922" y="2452744"/>
            <a:ext cx="527125" cy="4120178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>
            <p:custDataLst>
              <p:tags r:id="rId9"/>
            </p:custDataLst>
          </p:nvPr>
        </p:nvSpPr>
        <p:spPr>
          <a:xfrm>
            <a:off x="7119647" y="3851113"/>
            <a:ext cx="1870908" cy="144655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1600" dirty="0">
              <a:solidFill>
                <a:schemeClr val="bg1"/>
              </a:solidFill>
            </a:endParaRPr>
          </a:p>
          <a:p>
            <a:pPr algn="ctr"/>
            <a:r>
              <a:rPr lang="en-US" sz="1600" dirty="0">
                <a:solidFill>
                  <a:schemeClr val="bg1"/>
                </a:solidFill>
              </a:rPr>
              <a:t>Rank Avg. Achievement Level</a:t>
            </a:r>
            <a:endParaRPr lang="en-US" sz="2400" dirty="0">
              <a:solidFill>
                <a:schemeClr val="bg1"/>
              </a:solidFill>
            </a:endParaRPr>
          </a:p>
          <a:p>
            <a:pPr algn="ctr"/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>
            <p:custDataLst>
              <p:tags r:id="rId10"/>
            </p:custDataLst>
          </p:nvPr>
        </p:nvSpPr>
        <p:spPr>
          <a:xfrm>
            <a:off x="5401862" y="2794000"/>
            <a:ext cx="787400" cy="286232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4.8</a:t>
            </a:r>
          </a:p>
          <a:p>
            <a:pPr algn="ctr"/>
            <a:endParaRPr lang="en-US" sz="2000" dirty="0"/>
          </a:p>
          <a:p>
            <a:pPr algn="ctr"/>
            <a:endParaRPr lang="en-US" sz="2000" dirty="0"/>
          </a:p>
          <a:p>
            <a:pPr algn="ctr"/>
            <a:endParaRPr lang="en-US" sz="2000" dirty="0"/>
          </a:p>
          <a:p>
            <a:pPr algn="ctr"/>
            <a:endParaRPr lang="en-US" sz="2000" dirty="0"/>
          </a:p>
          <a:p>
            <a:pPr algn="ctr"/>
            <a:endParaRPr lang="en-US" sz="2000" dirty="0"/>
          </a:p>
          <a:p>
            <a:pPr algn="ctr"/>
            <a:endParaRPr lang="en-US" sz="2000" dirty="0"/>
          </a:p>
          <a:p>
            <a:pPr algn="ctr"/>
            <a:endParaRPr lang="en-US" sz="2000" dirty="0"/>
          </a:p>
          <a:p>
            <a:pPr algn="ctr"/>
            <a:r>
              <a:rPr lang="en-US" sz="2000" dirty="0"/>
              <a:t>4.1</a:t>
            </a:r>
          </a:p>
        </p:txBody>
      </p:sp>
      <p:sp>
        <p:nvSpPr>
          <p:cNvPr id="11" name="TextBox 10"/>
          <p:cNvSpPr txBox="1"/>
          <p:nvPr>
            <p:custDataLst>
              <p:tags r:id="rId11"/>
            </p:custDataLst>
          </p:nvPr>
        </p:nvSpPr>
        <p:spPr>
          <a:xfrm>
            <a:off x="1353634" y="3268131"/>
            <a:ext cx="787400" cy="286232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2.9</a:t>
            </a:r>
          </a:p>
          <a:p>
            <a:pPr algn="ctr"/>
            <a:endParaRPr lang="en-US" sz="2000" dirty="0"/>
          </a:p>
          <a:p>
            <a:pPr algn="ctr"/>
            <a:endParaRPr lang="en-US" sz="2000" dirty="0"/>
          </a:p>
          <a:p>
            <a:pPr algn="ctr"/>
            <a:endParaRPr lang="en-US" sz="2000" dirty="0"/>
          </a:p>
          <a:p>
            <a:pPr algn="ctr"/>
            <a:endParaRPr lang="en-US" sz="2000" dirty="0"/>
          </a:p>
          <a:p>
            <a:pPr algn="ctr"/>
            <a:endParaRPr lang="en-US" sz="2000" dirty="0"/>
          </a:p>
          <a:p>
            <a:pPr algn="ctr"/>
            <a:endParaRPr lang="en-US" sz="2000" dirty="0"/>
          </a:p>
          <a:p>
            <a:pPr algn="ctr"/>
            <a:endParaRPr lang="en-US" sz="2000" dirty="0"/>
          </a:p>
          <a:p>
            <a:pPr algn="ctr"/>
            <a:r>
              <a:rPr lang="en-US" sz="2000" dirty="0"/>
              <a:t>1.0</a:t>
            </a:r>
          </a:p>
        </p:txBody>
      </p:sp>
      <p:sp>
        <p:nvSpPr>
          <p:cNvPr id="12" name="Up-Down Arrow 11"/>
          <p:cNvSpPr/>
          <p:nvPr>
            <p:custDataLst>
              <p:tags r:id="rId12"/>
            </p:custDataLst>
          </p:nvPr>
        </p:nvSpPr>
        <p:spPr>
          <a:xfrm>
            <a:off x="5638800" y="3208867"/>
            <a:ext cx="279701" cy="195580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Up-Down Arrow 12"/>
          <p:cNvSpPr/>
          <p:nvPr>
            <p:custDataLst>
              <p:tags r:id="rId13"/>
            </p:custDataLst>
          </p:nvPr>
        </p:nvSpPr>
        <p:spPr>
          <a:xfrm>
            <a:off x="1607484" y="3649720"/>
            <a:ext cx="279701" cy="195580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95540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0"/>
            <a:ext cx="9150350" cy="968189"/>
          </a:xfrm>
        </p:spPr>
        <p:txBody>
          <a:bodyPr/>
          <a:lstStyle/>
          <a:p>
            <a:r>
              <a:rPr lang="en-US" sz="3600" dirty="0"/>
              <a:t>Illustration of Cohort Model:</a:t>
            </a:r>
            <a:br>
              <a:rPr lang="en-US" sz="3600" dirty="0"/>
            </a:br>
            <a:r>
              <a:rPr lang="en-US" sz="3600" dirty="0"/>
              <a:t>Grade 8 Science </a:t>
            </a:r>
          </a:p>
        </p:txBody>
      </p:sp>
      <p:graphicFrame>
        <p:nvGraphicFramePr>
          <p:cNvPr id="5" name="Content Placeholder 5"/>
          <p:cNvGraphicFramePr>
            <a:graphicFrameLocks noGrp="1"/>
          </p:cNvGraphicFramePr>
          <p:nvPr>
            <p:ph sz="half" idx="1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479422784"/>
              </p:ext>
            </p:extLst>
          </p:nvPr>
        </p:nvGraphicFramePr>
        <p:xfrm>
          <a:off x="258185" y="968189"/>
          <a:ext cx="6295137" cy="56343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87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48290">
                <a:tc rowSpan="2">
                  <a:txBody>
                    <a:bodyPr/>
                    <a:lstStyle/>
                    <a:p>
                      <a:pPr algn="ctr"/>
                      <a:endParaRPr lang="en-US" sz="2000" b="0" i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44873" marR="448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latin typeface="+mn-lt"/>
                        </a:rPr>
                        <a:t>Teacher</a:t>
                      </a:r>
                      <a:r>
                        <a:rPr lang="en-US" sz="2000" b="0" baseline="0" dirty="0">
                          <a:latin typeface="+mn-lt"/>
                        </a:rPr>
                        <a:t> </a:t>
                      </a:r>
                      <a:r>
                        <a:rPr lang="en-US" sz="2000" b="1" baseline="0" dirty="0">
                          <a:latin typeface="+mn-lt"/>
                        </a:rPr>
                        <a:t>Cohorts</a:t>
                      </a:r>
                      <a:r>
                        <a:rPr lang="en-US" sz="2000" b="0" baseline="0" dirty="0">
                          <a:latin typeface="+mn-lt"/>
                        </a:rPr>
                        <a:t> based on Average Prior Year Performance</a:t>
                      </a:r>
                      <a:endParaRPr lang="en-US" sz="2000" b="0" i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44873" marR="448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4625">
                <a:tc vMerge="1">
                  <a:txBody>
                    <a:bodyPr/>
                    <a:lstStyle/>
                    <a:p>
                      <a:pPr algn="ctr"/>
                      <a:endParaRPr lang="en-US" sz="1800" b="1" baseline="0" dirty="0">
                        <a:latin typeface="+mn-lt"/>
                      </a:endParaRPr>
                    </a:p>
                  </a:txBody>
                  <a:tcPr marL="44873" marR="448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baseline="0" dirty="0">
                          <a:latin typeface="+mn-lt"/>
                        </a:rPr>
                        <a:t>Low</a:t>
                      </a:r>
                    </a:p>
                  </a:txBody>
                  <a:tcPr marL="44873" marR="448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+mn-lt"/>
                        </a:rPr>
                        <a:t>Low-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+mn-lt"/>
                        </a:rPr>
                        <a:t> Moderate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4873" marR="448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+mn-lt"/>
                        </a:rPr>
                        <a:t>High- Moderate</a:t>
                      </a:r>
                    </a:p>
                  </a:txBody>
                  <a:tcPr marL="44873" marR="448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+mn-lt"/>
                        </a:rPr>
                        <a:t>High</a:t>
                      </a:r>
                    </a:p>
                  </a:txBody>
                  <a:tcPr marL="44873" marR="448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2643">
                <a:tc rowSpan="10">
                  <a:txBody>
                    <a:bodyPr/>
                    <a:lstStyle/>
                    <a:p>
                      <a:pPr algn="ctr"/>
                      <a:r>
                        <a:rPr lang="en-US" sz="200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Teacher </a:t>
                      </a:r>
                      <a:r>
                        <a:rPr lang="en-US" sz="2000" b="1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Rank</a:t>
                      </a:r>
                      <a:r>
                        <a:rPr lang="en-US" sz="200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 based on Average Current Performance </a:t>
                      </a:r>
                      <a:endParaRPr lang="en-US" sz="2000" b="1" dirty="0">
                        <a:latin typeface="+mn-lt"/>
                      </a:endParaRPr>
                    </a:p>
                  </a:txBody>
                  <a:tcPr marL="44873" marR="44873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latin typeface="+mn-lt"/>
                        </a:rPr>
                        <a:t>83%+</a:t>
                      </a:r>
                    </a:p>
                    <a:p>
                      <a:pPr algn="ctr"/>
                      <a:endParaRPr lang="en-US" sz="2000" b="0" dirty="0">
                        <a:latin typeface="+mn-lt"/>
                      </a:endParaRPr>
                    </a:p>
                    <a:p>
                      <a:pPr algn="ctr"/>
                      <a:endParaRPr lang="en-US" sz="2000" b="0" dirty="0">
                        <a:latin typeface="+mn-lt"/>
                      </a:endParaRPr>
                    </a:p>
                  </a:txBody>
                  <a:tcPr marL="44873" marR="448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latin typeface="+mn-lt"/>
                        </a:rPr>
                        <a:t>83%+</a:t>
                      </a:r>
                    </a:p>
                  </a:txBody>
                  <a:tcPr marL="44873" marR="448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latin typeface="+mn-lt"/>
                        </a:rPr>
                        <a:t>83%+</a:t>
                      </a:r>
                    </a:p>
                  </a:txBody>
                  <a:tcPr marL="44873" marR="448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+mn-lt"/>
                        </a:rPr>
                        <a:t>83%+</a:t>
                      </a:r>
                    </a:p>
                  </a:txBody>
                  <a:tcPr marL="44873" marR="448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2643">
                <a:tc vMerge="1"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+mn-lt"/>
                      </a:endParaRPr>
                    </a:p>
                  </a:txBody>
                  <a:tcPr marL="44873" marR="448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+mn-lt"/>
                      </a:endParaRPr>
                    </a:p>
                  </a:txBody>
                  <a:tcPr marL="44873" marR="448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+mn-lt"/>
                      </a:endParaRPr>
                    </a:p>
                  </a:txBody>
                  <a:tcPr marL="44873" marR="448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+mn-lt"/>
                      </a:endParaRPr>
                    </a:p>
                  </a:txBody>
                  <a:tcPr marL="44873" marR="448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dirty="0">
                        <a:latin typeface="+mn-lt"/>
                      </a:endParaRPr>
                    </a:p>
                  </a:txBody>
                  <a:tcPr marL="44873" marR="448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2643">
                <a:tc vMerge="1"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+mn-lt"/>
                      </a:endParaRPr>
                    </a:p>
                  </a:txBody>
                  <a:tcPr marL="44873" marR="448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+mn-lt"/>
                      </a:endParaRPr>
                    </a:p>
                  </a:txBody>
                  <a:tcPr marL="44873" marR="448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+mn-lt"/>
                      </a:endParaRPr>
                    </a:p>
                  </a:txBody>
                  <a:tcPr marL="44873" marR="448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>
                          <a:latin typeface="+mn-lt"/>
                        </a:rPr>
                        <a:t>14-83%</a:t>
                      </a:r>
                    </a:p>
                  </a:txBody>
                  <a:tcPr marL="44873" marR="448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>
                          <a:latin typeface="+mn-lt"/>
                        </a:rPr>
                        <a:t>14-83%</a:t>
                      </a:r>
                    </a:p>
                  </a:txBody>
                  <a:tcPr marL="44873" marR="448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2643">
                <a:tc vMerge="1"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+mn-lt"/>
                      </a:endParaRPr>
                    </a:p>
                  </a:txBody>
                  <a:tcPr marL="44873" marR="448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+mn-lt"/>
                      </a:endParaRPr>
                    </a:p>
                  </a:txBody>
                  <a:tcPr marL="44873" marR="448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>
                          <a:latin typeface="+mn-lt"/>
                        </a:rPr>
                        <a:t>14-83%</a:t>
                      </a:r>
                    </a:p>
                  </a:txBody>
                  <a:tcPr marL="44873" marR="448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+mn-lt"/>
                      </a:endParaRPr>
                    </a:p>
                  </a:txBody>
                  <a:tcPr marL="44873" marR="448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latin typeface="+mn-lt"/>
                      </a:endParaRPr>
                    </a:p>
                  </a:txBody>
                  <a:tcPr marL="44873" marR="448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2643">
                <a:tc vMerge="1"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+mn-lt"/>
                      </a:endParaRPr>
                    </a:p>
                  </a:txBody>
                  <a:tcPr marL="44873" marR="448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latin typeface="+mn-lt"/>
                        </a:rPr>
                        <a:t>14-83%</a:t>
                      </a:r>
                    </a:p>
                  </a:txBody>
                  <a:tcPr marL="44873" marR="448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+mn-lt"/>
                      </a:endParaRPr>
                    </a:p>
                  </a:txBody>
                  <a:tcPr marL="44873" marR="448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+mn-lt"/>
                      </a:endParaRPr>
                    </a:p>
                  </a:txBody>
                  <a:tcPr marL="44873" marR="448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latin typeface="+mn-lt"/>
                      </a:endParaRPr>
                    </a:p>
                  </a:txBody>
                  <a:tcPr marL="44873" marR="448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2643">
                <a:tc vMerge="1"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+mn-lt"/>
                      </a:endParaRPr>
                    </a:p>
                  </a:txBody>
                  <a:tcPr marL="44873" marR="448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+mn-lt"/>
                      </a:endParaRPr>
                    </a:p>
                  </a:txBody>
                  <a:tcPr marL="44873" marR="448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+mn-lt"/>
                      </a:endParaRPr>
                    </a:p>
                  </a:txBody>
                  <a:tcPr marL="44873" marR="448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latin typeface="+mn-lt"/>
                      </a:endParaRPr>
                    </a:p>
                  </a:txBody>
                  <a:tcPr marL="44873" marR="448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latin typeface="+mn-lt"/>
                      </a:endParaRPr>
                    </a:p>
                  </a:txBody>
                  <a:tcPr marL="44873" marR="448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2643">
                <a:tc vMerge="1"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+mn-lt"/>
                      </a:endParaRPr>
                    </a:p>
                  </a:txBody>
                  <a:tcPr marL="44873" marR="448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+mn-lt"/>
                      </a:endParaRPr>
                    </a:p>
                  </a:txBody>
                  <a:tcPr marL="44873" marR="448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latin typeface="+mn-lt"/>
                      </a:endParaRPr>
                    </a:p>
                  </a:txBody>
                  <a:tcPr marL="44873" marR="448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latin typeface="+mn-lt"/>
                      </a:endParaRPr>
                    </a:p>
                  </a:txBody>
                  <a:tcPr marL="44873" marR="448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latin typeface="+mn-lt"/>
                      </a:endParaRPr>
                    </a:p>
                  </a:txBody>
                  <a:tcPr marL="44873" marR="448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42643">
                <a:tc vMerge="1"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+mn-lt"/>
                      </a:endParaRPr>
                    </a:p>
                  </a:txBody>
                  <a:tcPr marL="44873" marR="448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latin typeface="+mn-lt"/>
                        </a:rPr>
                        <a:t>6-14%</a:t>
                      </a:r>
                    </a:p>
                  </a:txBody>
                  <a:tcPr marL="44873" marR="448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latin typeface="+mn-lt"/>
                      </a:endParaRPr>
                    </a:p>
                  </a:txBody>
                  <a:tcPr marL="44873" marR="448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latin typeface="+mn-lt"/>
                      </a:endParaRPr>
                    </a:p>
                  </a:txBody>
                  <a:tcPr marL="44873" marR="448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latin typeface="+mn-lt"/>
                        </a:rPr>
                        <a:t>0-6%</a:t>
                      </a:r>
                    </a:p>
                  </a:txBody>
                  <a:tcPr marL="44873" marR="4487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1322">
                <a:tc vMerge="1"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+mn-lt"/>
                      </a:endParaRPr>
                    </a:p>
                  </a:txBody>
                  <a:tcPr marL="44873" marR="448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000" b="0" dirty="0">
                        <a:latin typeface="+mn-lt"/>
                      </a:endParaRPr>
                    </a:p>
                  </a:txBody>
                  <a:tcPr marL="44873" marR="448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latin typeface="+mn-lt"/>
                        </a:rPr>
                        <a:t>0-6%</a:t>
                      </a:r>
                    </a:p>
                  </a:txBody>
                  <a:tcPr marL="44873" marR="448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sz="2000" b="0" dirty="0">
                        <a:latin typeface="+mn-lt"/>
                      </a:endParaRPr>
                    </a:p>
                  </a:txBody>
                  <a:tcPr marL="44873" marR="448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sz="2000" b="0" dirty="0">
                        <a:latin typeface="+mn-lt"/>
                      </a:endParaRPr>
                    </a:p>
                  </a:txBody>
                  <a:tcPr marL="44873" marR="448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132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>
                          <a:latin typeface="+mn-lt"/>
                        </a:rPr>
                        <a:t>0-6%</a:t>
                      </a:r>
                    </a:p>
                  </a:txBody>
                  <a:tcPr marL="44873" marR="448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>
            <p:custDataLst>
              <p:tags r:id="rId4"/>
            </p:custDataLst>
          </p:nvPr>
        </p:nvSpPr>
        <p:spPr>
          <a:xfrm>
            <a:off x="2657092" y="5351338"/>
            <a:ext cx="9252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/>
              <a:t>6-14%</a:t>
            </a:r>
          </a:p>
        </p:txBody>
      </p:sp>
      <p:sp>
        <p:nvSpPr>
          <p:cNvPr id="6" name="Rectangle 5"/>
          <p:cNvSpPr/>
          <p:nvPr>
            <p:custDataLst>
              <p:tags r:id="rId5"/>
            </p:custDataLst>
          </p:nvPr>
        </p:nvSpPr>
        <p:spPr>
          <a:xfrm>
            <a:off x="4112548" y="4884582"/>
            <a:ext cx="9252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/>
              <a:t>6-14%</a:t>
            </a:r>
          </a:p>
        </p:txBody>
      </p:sp>
      <p:sp>
        <p:nvSpPr>
          <p:cNvPr id="7" name="Rectangle 6"/>
          <p:cNvSpPr/>
          <p:nvPr>
            <p:custDataLst>
              <p:tags r:id="rId6"/>
            </p:custDataLst>
          </p:nvPr>
        </p:nvSpPr>
        <p:spPr>
          <a:xfrm>
            <a:off x="5455874" y="4471004"/>
            <a:ext cx="9252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/>
              <a:t>6-14%</a:t>
            </a:r>
          </a:p>
        </p:txBody>
      </p:sp>
      <p:sp>
        <p:nvSpPr>
          <p:cNvPr id="4" name="Rectangle 3"/>
          <p:cNvSpPr/>
          <p:nvPr>
            <p:custDataLst>
              <p:tags r:id="rId7"/>
            </p:custDataLst>
          </p:nvPr>
        </p:nvSpPr>
        <p:spPr>
          <a:xfrm>
            <a:off x="4112548" y="5869783"/>
            <a:ext cx="7825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/>
              <a:t>0-6%</a:t>
            </a:r>
          </a:p>
        </p:txBody>
      </p:sp>
      <p:sp>
        <p:nvSpPr>
          <p:cNvPr id="8" name="Right Brace 7"/>
          <p:cNvSpPr/>
          <p:nvPr>
            <p:custDataLst>
              <p:tags r:id="rId8"/>
            </p:custDataLst>
          </p:nvPr>
        </p:nvSpPr>
        <p:spPr>
          <a:xfrm>
            <a:off x="6572922" y="2452744"/>
            <a:ext cx="527125" cy="4120178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>
            <p:custDataLst>
              <p:tags r:id="rId9"/>
            </p:custDataLst>
          </p:nvPr>
        </p:nvSpPr>
        <p:spPr>
          <a:xfrm>
            <a:off x="7119647" y="3851113"/>
            <a:ext cx="1870908" cy="144655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1600" dirty="0">
              <a:solidFill>
                <a:schemeClr val="bg1"/>
              </a:solidFill>
            </a:endParaRPr>
          </a:p>
          <a:p>
            <a:pPr algn="ctr"/>
            <a:r>
              <a:rPr lang="en-US" sz="1600" dirty="0">
                <a:solidFill>
                  <a:schemeClr val="bg1"/>
                </a:solidFill>
              </a:rPr>
              <a:t>Rank Avg. Achievement Level</a:t>
            </a:r>
            <a:endParaRPr lang="en-US" sz="2400" dirty="0">
              <a:solidFill>
                <a:schemeClr val="bg1"/>
              </a:solidFill>
            </a:endParaRPr>
          </a:p>
          <a:p>
            <a:pPr algn="ctr"/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>
            <p:custDataLst>
              <p:tags r:id="rId10"/>
            </p:custDataLst>
          </p:nvPr>
        </p:nvSpPr>
        <p:spPr>
          <a:xfrm>
            <a:off x="5401862" y="2794000"/>
            <a:ext cx="787400" cy="286232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4.8</a:t>
            </a:r>
          </a:p>
          <a:p>
            <a:pPr algn="ctr"/>
            <a:endParaRPr lang="en-US" sz="2000" dirty="0"/>
          </a:p>
          <a:p>
            <a:pPr algn="ctr"/>
            <a:endParaRPr lang="en-US" sz="2000" dirty="0"/>
          </a:p>
          <a:p>
            <a:pPr algn="ctr"/>
            <a:endParaRPr lang="en-US" sz="2000" dirty="0"/>
          </a:p>
          <a:p>
            <a:pPr algn="ctr"/>
            <a:endParaRPr lang="en-US" sz="2000" dirty="0"/>
          </a:p>
          <a:p>
            <a:pPr algn="ctr"/>
            <a:endParaRPr lang="en-US" sz="2000" dirty="0"/>
          </a:p>
          <a:p>
            <a:pPr algn="ctr"/>
            <a:endParaRPr lang="en-US" sz="2000" dirty="0"/>
          </a:p>
          <a:p>
            <a:pPr algn="ctr"/>
            <a:endParaRPr lang="en-US" sz="2000" dirty="0"/>
          </a:p>
          <a:p>
            <a:pPr algn="ctr"/>
            <a:r>
              <a:rPr lang="en-US" sz="2000" dirty="0"/>
              <a:t>4.1</a:t>
            </a:r>
          </a:p>
        </p:txBody>
      </p:sp>
      <p:sp>
        <p:nvSpPr>
          <p:cNvPr id="11" name="TextBox 10"/>
          <p:cNvSpPr txBox="1"/>
          <p:nvPr>
            <p:custDataLst>
              <p:tags r:id="rId11"/>
            </p:custDataLst>
          </p:nvPr>
        </p:nvSpPr>
        <p:spPr>
          <a:xfrm>
            <a:off x="1353634" y="3268131"/>
            <a:ext cx="787400" cy="286232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2.9</a:t>
            </a:r>
          </a:p>
          <a:p>
            <a:pPr algn="ctr"/>
            <a:endParaRPr lang="en-US" sz="2000" dirty="0"/>
          </a:p>
          <a:p>
            <a:pPr algn="ctr"/>
            <a:endParaRPr lang="en-US" sz="2000" dirty="0"/>
          </a:p>
          <a:p>
            <a:pPr algn="ctr"/>
            <a:endParaRPr lang="en-US" sz="2000" dirty="0"/>
          </a:p>
          <a:p>
            <a:pPr algn="ctr"/>
            <a:endParaRPr lang="en-US" sz="2000" dirty="0"/>
          </a:p>
          <a:p>
            <a:pPr algn="ctr"/>
            <a:endParaRPr lang="en-US" sz="2000" dirty="0"/>
          </a:p>
          <a:p>
            <a:pPr algn="ctr"/>
            <a:endParaRPr lang="en-US" sz="2000" dirty="0"/>
          </a:p>
          <a:p>
            <a:pPr algn="ctr"/>
            <a:endParaRPr lang="en-US" sz="2000" dirty="0"/>
          </a:p>
          <a:p>
            <a:pPr algn="ctr"/>
            <a:r>
              <a:rPr lang="en-US" sz="2000" dirty="0"/>
              <a:t>1.0</a:t>
            </a:r>
          </a:p>
        </p:txBody>
      </p:sp>
      <p:sp>
        <p:nvSpPr>
          <p:cNvPr id="12" name="Up-Down Arrow 11"/>
          <p:cNvSpPr/>
          <p:nvPr>
            <p:custDataLst>
              <p:tags r:id="rId12"/>
            </p:custDataLst>
          </p:nvPr>
        </p:nvSpPr>
        <p:spPr>
          <a:xfrm>
            <a:off x="5638800" y="3208867"/>
            <a:ext cx="279701" cy="195580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Up-Down Arrow 12"/>
          <p:cNvSpPr/>
          <p:nvPr>
            <p:custDataLst>
              <p:tags r:id="rId13"/>
            </p:custDataLst>
          </p:nvPr>
        </p:nvSpPr>
        <p:spPr>
          <a:xfrm>
            <a:off x="1607484" y="3649720"/>
            <a:ext cx="279701" cy="195580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4988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0"/>
            <a:ext cx="9150350" cy="968189"/>
          </a:xfrm>
        </p:spPr>
        <p:txBody>
          <a:bodyPr/>
          <a:lstStyle/>
          <a:p>
            <a:r>
              <a:rPr lang="en-US" sz="3600" dirty="0"/>
              <a:t>Illustration of Cohort Model:</a:t>
            </a:r>
            <a:br>
              <a:rPr lang="en-US" sz="3600" dirty="0"/>
            </a:br>
            <a:r>
              <a:rPr lang="en-US" sz="3600" dirty="0"/>
              <a:t>U.S. History EOC </a:t>
            </a:r>
          </a:p>
        </p:txBody>
      </p:sp>
      <p:graphicFrame>
        <p:nvGraphicFramePr>
          <p:cNvPr id="5" name="Content Placeholder 5"/>
          <p:cNvGraphicFramePr>
            <a:graphicFrameLocks noGrp="1"/>
          </p:cNvGraphicFramePr>
          <p:nvPr>
            <p:ph sz="half" idx="1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4102485941"/>
              </p:ext>
            </p:extLst>
          </p:nvPr>
        </p:nvGraphicFramePr>
        <p:xfrm>
          <a:off x="258185" y="968189"/>
          <a:ext cx="6295137" cy="56343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87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48290">
                <a:tc rowSpan="2">
                  <a:txBody>
                    <a:bodyPr/>
                    <a:lstStyle/>
                    <a:p>
                      <a:pPr algn="ctr"/>
                      <a:endParaRPr lang="en-US" sz="2000" b="0" i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44873" marR="448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latin typeface="+mn-lt"/>
                        </a:rPr>
                        <a:t>Teacher</a:t>
                      </a:r>
                      <a:r>
                        <a:rPr lang="en-US" sz="2000" b="0" baseline="0" dirty="0">
                          <a:latin typeface="+mn-lt"/>
                        </a:rPr>
                        <a:t> </a:t>
                      </a:r>
                      <a:r>
                        <a:rPr lang="en-US" sz="2000" b="1" baseline="0" dirty="0">
                          <a:latin typeface="+mn-lt"/>
                        </a:rPr>
                        <a:t>Cohorts</a:t>
                      </a:r>
                      <a:r>
                        <a:rPr lang="en-US" sz="2000" b="0" baseline="0" dirty="0">
                          <a:latin typeface="+mn-lt"/>
                        </a:rPr>
                        <a:t> based on Average Prior Year Performance</a:t>
                      </a:r>
                      <a:endParaRPr lang="en-US" sz="2000" b="0" i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44873" marR="448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4625">
                <a:tc vMerge="1">
                  <a:txBody>
                    <a:bodyPr/>
                    <a:lstStyle/>
                    <a:p>
                      <a:pPr algn="ctr"/>
                      <a:endParaRPr lang="en-US" sz="1800" b="1" baseline="0" dirty="0">
                        <a:latin typeface="+mn-lt"/>
                      </a:endParaRPr>
                    </a:p>
                  </a:txBody>
                  <a:tcPr marL="44873" marR="448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baseline="0" dirty="0">
                          <a:latin typeface="+mn-lt"/>
                        </a:rPr>
                        <a:t>Low</a:t>
                      </a:r>
                    </a:p>
                  </a:txBody>
                  <a:tcPr marL="44873" marR="448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+mn-lt"/>
                        </a:rPr>
                        <a:t>Low-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+mn-lt"/>
                        </a:rPr>
                        <a:t> Moderate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4873" marR="448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+mn-lt"/>
                        </a:rPr>
                        <a:t>High- Moderate</a:t>
                      </a:r>
                    </a:p>
                  </a:txBody>
                  <a:tcPr marL="44873" marR="448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+mn-lt"/>
                        </a:rPr>
                        <a:t>High</a:t>
                      </a:r>
                    </a:p>
                  </a:txBody>
                  <a:tcPr marL="44873" marR="448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2643">
                <a:tc rowSpan="10">
                  <a:txBody>
                    <a:bodyPr/>
                    <a:lstStyle/>
                    <a:p>
                      <a:pPr algn="ctr"/>
                      <a:r>
                        <a:rPr lang="en-US" sz="200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Teacher </a:t>
                      </a:r>
                      <a:r>
                        <a:rPr lang="en-US" sz="2000" b="1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Rank</a:t>
                      </a:r>
                      <a:r>
                        <a:rPr lang="en-US" sz="200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 based on Average Current Performance </a:t>
                      </a:r>
                      <a:endParaRPr lang="en-US" sz="2000" b="1" dirty="0">
                        <a:latin typeface="+mn-lt"/>
                      </a:endParaRPr>
                    </a:p>
                  </a:txBody>
                  <a:tcPr marL="44873" marR="44873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latin typeface="+mn-lt"/>
                        </a:rPr>
                        <a:t>83%+</a:t>
                      </a:r>
                    </a:p>
                    <a:p>
                      <a:pPr algn="ctr"/>
                      <a:endParaRPr lang="en-US" sz="2000" b="0" dirty="0">
                        <a:latin typeface="+mn-lt"/>
                      </a:endParaRPr>
                    </a:p>
                    <a:p>
                      <a:pPr algn="ctr"/>
                      <a:endParaRPr lang="en-US" sz="2000" b="0" dirty="0">
                        <a:latin typeface="+mn-lt"/>
                      </a:endParaRPr>
                    </a:p>
                  </a:txBody>
                  <a:tcPr marL="44873" marR="448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latin typeface="+mn-lt"/>
                        </a:rPr>
                        <a:t>83%+</a:t>
                      </a:r>
                    </a:p>
                  </a:txBody>
                  <a:tcPr marL="44873" marR="448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latin typeface="+mn-lt"/>
                        </a:rPr>
                        <a:t>83%+</a:t>
                      </a:r>
                    </a:p>
                  </a:txBody>
                  <a:tcPr marL="44873" marR="448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+mn-lt"/>
                        </a:rPr>
                        <a:t>83%+</a:t>
                      </a:r>
                    </a:p>
                  </a:txBody>
                  <a:tcPr marL="44873" marR="448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2643">
                <a:tc vMerge="1"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+mn-lt"/>
                      </a:endParaRPr>
                    </a:p>
                  </a:txBody>
                  <a:tcPr marL="44873" marR="448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+mn-lt"/>
                      </a:endParaRPr>
                    </a:p>
                  </a:txBody>
                  <a:tcPr marL="44873" marR="448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+mn-lt"/>
                      </a:endParaRPr>
                    </a:p>
                  </a:txBody>
                  <a:tcPr marL="44873" marR="448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+mn-lt"/>
                      </a:endParaRPr>
                    </a:p>
                  </a:txBody>
                  <a:tcPr marL="44873" marR="448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dirty="0">
                        <a:latin typeface="+mn-lt"/>
                      </a:endParaRPr>
                    </a:p>
                  </a:txBody>
                  <a:tcPr marL="44873" marR="448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2643">
                <a:tc vMerge="1"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+mn-lt"/>
                      </a:endParaRPr>
                    </a:p>
                  </a:txBody>
                  <a:tcPr marL="44873" marR="448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+mn-lt"/>
                      </a:endParaRPr>
                    </a:p>
                  </a:txBody>
                  <a:tcPr marL="44873" marR="448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+mn-lt"/>
                      </a:endParaRPr>
                    </a:p>
                  </a:txBody>
                  <a:tcPr marL="44873" marR="448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>
                          <a:latin typeface="+mn-lt"/>
                        </a:rPr>
                        <a:t>14-83%</a:t>
                      </a:r>
                    </a:p>
                  </a:txBody>
                  <a:tcPr marL="44873" marR="448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>
                          <a:latin typeface="+mn-lt"/>
                        </a:rPr>
                        <a:t>14-83%</a:t>
                      </a:r>
                    </a:p>
                  </a:txBody>
                  <a:tcPr marL="44873" marR="448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2643">
                <a:tc vMerge="1"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+mn-lt"/>
                      </a:endParaRPr>
                    </a:p>
                  </a:txBody>
                  <a:tcPr marL="44873" marR="448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+mn-lt"/>
                      </a:endParaRPr>
                    </a:p>
                  </a:txBody>
                  <a:tcPr marL="44873" marR="448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>
                          <a:latin typeface="+mn-lt"/>
                        </a:rPr>
                        <a:t>14-83%</a:t>
                      </a:r>
                    </a:p>
                  </a:txBody>
                  <a:tcPr marL="44873" marR="448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+mn-lt"/>
                      </a:endParaRPr>
                    </a:p>
                  </a:txBody>
                  <a:tcPr marL="44873" marR="448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latin typeface="+mn-lt"/>
                      </a:endParaRPr>
                    </a:p>
                  </a:txBody>
                  <a:tcPr marL="44873" marR="448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2643">
                <a:tc vMerge="1"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+mn-lt"/>
                      </a:endParaRPr>
                    </a:p>
                  </a:txBody>
                  <a:tcPr marL="44873" marR="448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latin typeface="+mn-lt"/>
                        </a:rPr>
                        <a:t>14-83%</a:t>
                      </a:r>
                    </a:p>
                  </a:txBody>
                  <a:tcPr marL="44873" marR="448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+mn-lt"/>
                      </a:endParaRPr>
                    </a:p>
                  </a:txBody>
                  <a:tcPr marL="44873" marR="448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+mn-lt"/>
                      </a:endParaRPr>
                    </a:p>
                  </a:txBody>
                  <a:tcPr marL="44873" marR="448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latin typeface="+mn-lt"/>
                      </a:endParaRPr>
                    </a:p>
                  </a:txBody>
                  <a:tcPr marL="44873" marR="448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2643">
                <a:tc vMerge="1"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+mn-lt"/>
                      </a:endParaRPr>
                    </a:p>
                  </a:txBody>
                  <a:tcPr marL="44873" marR="448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+mn-lt"/>
                      </a:endParaRPr>
                    </a:p>
                  </a:txBody>
                  <a:tcPr marL="44873" marR="448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+mn-lt"/>
                      </a:endParaRPr>
                    </a:p>
                  </a:txBody>
                  <a:tcPr marL="44873" marR="448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latin typeface="+mn-lt"/>
                      </a:endParaRPr>
                    </a:p>
                  </a:txBody>
                  <a:tcPr marL="44873" marR="448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latin typeface="+mn-lt"/>
                      </a:endParaRPr>
                    </a:p>
                  </a:txBody>
                  <a:tcPr marL="44873" marR="448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2643">
                <a:tc vMerge="1"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+mn-lt"/>
                      </a:endParaRPr>
                    </a:p>
                  </a:txBody>
                  <a:tcPr marL="44873" marR="448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+mn-lt"/>
                      </a:endParaRPr>
                    </a:p>
                  </a:txBody>
                  <a:tcPr marL="44873" marR="448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latin typeface="+mn-lt"/>
                      </a:endParaRPr>
                    </a:p>
                  </a:txBody>
                  <a:tcPr marL="44873" marR="448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latin typeface="+mn-lt"/>
                      </a:endParaRPr>
                    </a:p>
                  </a:txBody>
                  <a:tcPr marL="44873" marR="448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latin typeface="+mn-lt"/>
                      </a:endParaRPr>
                    </a:p>
                  </a:txBody>
                  <a:tcPr marL="44873" marR="448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42643">
                <a:tc vMerge="1"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+mn-lt"/>
                      </a:endParaRPr>
                    </a:p>
                  </a:txBody>
                  <a:tcPr marL="44873" marR="448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latin typeface="+mn-lt"/>
                        </a:rPr>
                        <a:t>6-14%</a:t>
                      </a:r>
                    </a:p>
                  </a:txBody>
                  <a:tcPr marL="44873" marR="448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latin typeface="+mn-lt"/>
                      </a:endParaRPr>
                    </a:p>
                  </a:txBody>
                  <a:tcPr marL="44873" marR="448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latin typeface="+mn-lt"/>
                      </a:endParaRPr>
                    </a:p>
                  </a:txBody>
                  <a:tcPr marL="44873" marR="448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latin typeface="+mn-lt"/>
                        </a:rPr>
                        <a:t>0-6%</a:t>
                      </a:r>
                    </a:p>
                  </a:txBody>
                  <a:tcPr marL="44873" marR="4487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1322">
                <a:tc vMerge="1"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+mn-lt"/>
                      </a:endParaRPr>
                    </a:p>
                  </a:txBody>
                  <a:tcPr marL="44873" marR="448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000" b="0" dirty="0">
                        <a:latin typeface="+mn-lt"/>
                      </a:endParaRPr>
                    </a:p>
                  </a:txBody>
                  <a:tcPr marL="44873" marR="448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latin typeface="+mn-lt"/>
                        </a:rPr>
                        <a:t>0-6%</a:t>
                      </a:r>
                    </a:p>
                  </a:txBody>
                  <a:tcPr marL="44873" marR="448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sz="2000" b="0" dirty="0">
                        <a:latin typeface="+mn-lt"/>
                      </a:endParaRPr>
                    </a:p>
                  </a:txBody>
                  <a:tcPr marL="44873" marR="448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sz="2000" b="0" dirty="0">
                        <a:latin typeface="+mn-lt"/>
                      </a:endParaRPr>
                    </a:p>
                  </a:txBody>
                  <a:tcPr marL="44873" marR="448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132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>
                          <a:latin typeface="+mn-lt"/>
                        </a:rPr>
                        <a:t>0-6%</a:t>
                      </a:r>
                    </a:p>
                  </a:txBody>
                  <a:tcPr marL="44873" marR="448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>
            <p:custDataLst>
              <p:tags r:id="rId4"/>
            </p:custDataLst>
          </p:nvPr>
        </p:nvSpPr>
        <p:spPr>
          <a:xfrm>
            <a:off x="2657092" y="5351338"/>
            <a:ext cx="9252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/>
              <a:t>6-14%</a:t>
            </a:r>
          </a:p>
        </p:txBody>
      </p:sp>
      <p:sp>
        <p:nvSpPr>
          <p:cNvPr id="6" name="Rectangle 5"/>
          <p:cNvSpPr/>
          <p:nvPr>
            <p:custDataLst>
              <p:tags r:id="rId5"/>
            </p:custDataLst>
          </p:nvPr>
        </p:nvSpPr>
        <p:spPr>
          <a:xfrm>
            <a:off x="4112548" y="4884582"/>
            <a:ext cx="9252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/>
              <a:t>6-14%</a:t>
            </a:r>
          </a:p>
        </p:txBody>
      </p:sp>
      <p:sp>
        <p:nvSpPr>
          <p:cNvPr id="7" name="Rectangle 6"/>
          <p:cNvSpPr/>
          <p:nvPr>
            <p:custDataLst>
              <p:tags r:id="rId6"/>
            </p:custDataLst>
          </p:nvPr>
        </p:nvSpPr>
        <p:spPr>
          <a:xfrm>
            <a:off x="5455874" y="4471004"/>
            <a:ext cx="9252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/>
              <a:t>6-14%</a:t>
            </a:r>
          </a:p>
        </p:txBody>
      </p:sp>
      <p:sp>
        <p:nvSpPr>
          <p:cNvPr id="4" name="Rectangle 3"/>
          <p:cNvSpPr/>
          <p:nvPr>
            <p:custDataLst>
              <p:tags r:id="rId7"/>
            </p:custDataLst>
          </p:nvPr>
        </p:nvSpPr>
        <p:spPr>
          <a:xfrm>
            <a:off x="4112548" y="5869783"/>
            <a:ext cx="7825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/>
              <a:t>0-6%</a:t>
            </a:r>
          </a:p>
        </p:txBody>
      </p:sp>
      <p:sp>
        <p:nvSpPr>
          <p:cNvPr id="8" name="Right Brace 7"/>
          <p:cNvSpPr/>
          <p:nvPr>
            <p:custDataLst>
              <p:tags r:id="rId8"/>
            </p:custDataLst>
          </p:nvPr>
        </p:nvSpPr>
        <p:spPr>
          <a:xfrm>
            <a:off x="6572922" y="2452744"/>
            <a:ext cx="527125" cy="4120178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>
            <p:custDataLst>
              <p:tags r:id="rId9"/>
            </p:custDataLst>
          </p:nvPr>
        </p:nvSpPr>
        <p:spPr>
          <a:xfrm>
            <a:off x="7119647" y="3851113"/>
            <a:ext cx="1870908" cy="144655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1600" dirty="0">
              <a:solidFill>
                <a:schemeClr val="bg1"/>
              </a:solidFill>
            </a:endParaRPr>
          </a:p>
          <a:p>
            <a:pPr algn="ctr"/>
            <a:r>
              <a:rPr lang="en-US" sz="1600" dirty="0">
                <a:solidFill>
                  <a:schemeClr val="bg1"/>
                </a:solidFill>
              </a:rPr>
              <a:t>Rank Avg. Achievement Level</a:t>
            </a:r>
            <a:endParaRPr lang="en-US" sz="2400" dirty="0">
              <a:solidFill>
                <a:schemeClr val="bg1"/>
              </a:solidFill>
            </a:endParaRPr>
          </a:p>
          <a:p>
            <a:pPr algn="ctr"/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>
            <p:custDataLst>
              <p:tags r:id="rId10"/>
            </p:custDataLst>
          </p:nvPr>
        </p:nvSpPr>
        <p:spPr>
          <a:xfrm>
            <a:off x="5401862" y="2794000"/>
            <a:ext cx="787400" cy="286232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4.8</a:t>
            </a:r>
          </a:p>
          <a:p>
            <a:pPr algn="ctr"/>
            <a:endParaRPr lang="en-US" sz="2000" dirty="0"/>
          </a:p>
          <a:p>
            <a:pPr algn="ctr"/>
            <a:endParaRPr lang="en-US" sz="2000" dirty="0"/>
          </a:p>
          <a:p>
            <a:pPr algn="ctr"/>
            <a:endParaRPr lang="en-US" sz="2000" dirty="0"/>
          </a:p>
          <a:p>
            <a:pPr algn="ctr"/>
            <a:endParaRPr lang="en-US" sz="2000" dirty="0"/>
          </a:p>
          <a:p>
            <a:pPr algn="ctr"/>
            <a:endParaRPr lang="en-US" sz="2000" dirty="0"/>
          </a:p>
          <a:p>
            <a:pPr algn="ctr"/>
            <a:endParaRPr lang="en-US" sz="2000" dirty="0"/>
          </a:p>
          <a:p>
            <a:pPr algn="ctr"/>
            <a:endParaRPr lang="en-US" sz="2000" dirty="0"/>
          </a:p>
          <a:p>
            <a:pPr algn="ctr"/>
            <a:r>
              <a:rPr lang="en-US" sz="2000" dirty="0"/>
              <a:t>4.1</a:t>
            </a:r>
          </a:p>
        </p:txBody>
      </p:sp>
      <p:sp>
        <p:nvSpPr>
          <p:cNvPr id="11" name="TextBox 10"/>
          <p:cNvSpPr txBox="1"/>
          <p:nvPr>
            <p:custDataLst>
              <p:tags r:id="rId11"/>
            </p:custDataLst>
          </p:nvPr>
        </p:nvSpPr>
        <p:spPr>
          <a:xfrm>
            <a:off x="1353634" y="3268131"/>
            <a:ext cx="787400" cy="286232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2.9</a:t>
            </a:r>
          </a:p>
          <a:p>
            <a:pPr algn="ctr"/>
            <a:endParaRPr lang="en-US" sz="2000" dirty="0"/>
          </a:p>
          <a:p>
            <a:pPr algn="ctr"/>
            <a:endParaRPr lang="en-US" sz="2000" dirty="0"/>
          </a:p>
          <a:p>
            <a:pPr algn="ctr"/>
            <a:endParaRPr lang="en-US" sz="2000" dirty="0"/>
          </a:p>
          <a:p>
            <a:pPr algn="ctr"/>
            <a:endParaRPr lang="en-US" sz="2000" dirty="0"/>
          </a:p>
          <a:p>
            <a:pPr algn="ctr"/>
            <a:endParaRPr lang="en-US" sz="2000" dirty="0"/>
          </a:p>
          <a:p>
            <a:pPr algn="ctr"/>
            <a:endParaRPr lang="en-US" sz="2000" dirty="0"/>
          </a:p>
          <a:p>
            <a:pPr algn="ctr"/>
            <a:endParaRPr lang="en-US" sz="2000" dirty="0"/>
          </a:p>
          <a:p>
            <a:pPr algn="ctr"/>
            <a:r>
              <a:rPr lang="en-US" sz="2000" dirty="0"/>
              <a:t>1.0</a:t>
            </a:r>
          </a:p>
        </p:txBody>
      </p:sp>
      <p:sp>
        <p:nvSpPr>
          <p:cNvPr id="12" name="Up-Down Arrow 11"/>
          <p:cNvSpPr/>
          <p:nvPr>
            <p:custDataLst>
              <p:tags r:id="rId12"/>
            </p:custDataLst>
          </p:nvPr>
        </p:nvSpPr>
        <p:spPr>
          <a:xfrm>
            <a:off x="5638800" y="3208867"/>
            <a:ext cx="279701" cy="195580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Up-Down Arrow 12"/>
          <p:cNvSpPr/>
          <p:nvPr>
            <p:custDataLst>
              <p:tags r:id="rId13"/>
            </p:custDataLst>
          </p:nvPr>
        </p:nvSpPr>
        <p:spPr>
          <a:xfrm>
            <a:off x="1607484" y="3649720"/>
            <a:ext cx="279701" cy="195580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54226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0" y="67734"/>
            <a:ext cx="9144000" cy="92022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r>
              <a:rPr lang="en-US" sz="4000" dirty="0"/>
              <a:t>AP/AICE/IB Model:</a:t>
            </a:r>
          </a:p>
        </p:txBody>
      </p:sp>
      <p:sp>
        <p:nvSpPr>
          <p:cNvPr id="5" name="Content Placeholder 5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0" y="1405468"/>
            <a:ext cx="8562886" cy="402166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228600" marR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685800" marR="0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1143000" marR="0" indent="-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1600200" marR="0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2057400" marR="0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2514600" marR="0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2971800" marR="0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3429000" marR="0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3886200" marR="0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lvl="1"/>
            <a:r>
              <a:rPr lang="en-US" sz="2800" dirty="0"/>
              <a:t>Teachers grouped into 3 cohorts</a:t>
            </a:r>
          </a:p>
          <a:p>
            <a:pPr lvl="1"/>
            <a:r>
              <a:rPr lang="en-US" sz="2800" dirty="0"/>
              <a:t>Teachers ranked based on the difference between their pass rate and the district pass rate</a:t>
            </a:r>
          </a:p>
          <a:p>
            <a:pPr lvl="1"/>
            <a:r>
              <a:rPr lang="en-US" sz="2800" dirty="0"/>
              <a:t>Teachers with 100% pass rate- Highly Effective</a:t>
            </a:r>
          </a:p>
          <a:p>
            <a:pPr lvl="1"/>
            <a:endParaRPr lang="en-US" sz="2800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6758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0"/>
            <a:ext cx="9150350" cy="968189"/>
          </a:xfrm>
        </p:spPr>
        <p:txBody>
          <a:bodyPr/>
          <a:lstStyle/>
          <a:p>
            <a:r>
              <a:rPr lang="en-US" sz="3600" dirty="0"/>
              <a:t>Illustration of Cohort Model:</a:t>
            </a:r>
            <a:br>
              <a:rPr lang="en-US" sz="3600" dirty="0"/>
            </a:br>
            <a:r>
              <a:rPr lang="en-US" sz="3600" dirty="0"/>
              <a:t>AP/IB/AICE </a:t>
            </a:r>
          </a:p>
        </p:txBody>
      </p:sp>
      <p:graphicFrame>
        <p:nvGraphicFramePr>
          <p:cNvPr id="5" name="Content Placeholder 5"/>
          <p:cNvGraphicFramePr>
            <a:graphicFrameLocks noGrp="1"/>
          </p:cNvGraphicFramePr>
          <p:nvPr>
            <p:ph sz="half" idx="1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751203892"/>
              </p:ext>
            </p:extLst>
          </p:nvPr>
        </p:nvGraphicFramePr>
        <p:xfrm>
          <a:off x="1257252" y="968189"/>
          <a:ext cx="4923537" cy="57178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87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8290">
                <a:tc rowSpan="2">
                  <a:txBody>
                    <a:bodyPr/>
                    <a:lstStyle/>
                    <a:p>
                      <a:pPr algn="ctr"/>
                      <a:endParaRPr lang="en-US" sz="2000" b="0" i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44873" marR="448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latin typeface="+mn-lt"/>
                        </a:rPr>
                        <a:t>Teacher</a:t>
                      </a:r>
                      <a:r>
                        <a:rPr lang="en-US" sz="2000" b="0" baseline="0" dirty="0">
                          <a:latin typeface="+mn-lt"/>
                        </a:rPr>
                        <a:t> </a:t>
                      </a:r>
                      <a:r>
                        <a:rPr lang="en-US" sz="2000" b="1" baseline="0" dirty="0">
                          <a:latin typeface="+mn-lt"/>
                        </a:rPr>
                        <a:t>Cohorts</a:t>
                      </a:r>
                      <a:r>
                        <a:rPr lang="en-US" sz="2000" b="0" baseline="0" dirty="0">
                          <a:latin typeface="+mn-lt"/>
                        </a:rPr>
                        <a:t> based on Average Prior Year Performance</a:t>
                      </a:r>
                      <a:endParaRPr lang="en-US" sz="2000" b="0" i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44873" marR="448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4625">
                <a:tc vMerge="1">
                  <a:txBody>
                    <a:bodyPr/>
                    <a:lstStyle/>
                    <a:p>
                      <a:pPr algn="ctr"/>
                      <a:endParaRPr lang="en-US" sz="1800" b="1" baseline="0" dirty="0">
                        <a:latin typeface="+mn-lt"/>
                      </a:endParaRPr>
                    </a:p>
                  </a:txBody>
                  <a:tcPr marL="44873" marR="448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+mn-lt"/>
                        </a:rPr>
                        <a:t>Moderate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4873" marR="448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+mn-lt"/>
                        </a:rPr>
                        <a:t>High- Moderate</a:t>
                      </a:r>
                    </a:p>
                  </a:txBody>
                  <a:tcPr marL="44873" marR="448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+mn-lt"/>
                        </a:rPr>
                        <a:t>High</a:t>
                      </a:r>
                    </a:p>
                  </a:txBody>
                  <a:tcPr marL="44873" marR="448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2643">
                <a:tc rowSpan="9">
                  <a:txBody>
                    <a:bodyPr/>
                    <a:lstStyle/>
                    <a:p>
                      <a:pPr algn="ctr"/>
                      <a:r>
                        <a:rPr lang="en-US" sz="200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Teacher </a:t>
                      </a:r>
                      <a:r>
                        <a:rPr lang="en-US" sz="2000" b="1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Rank</a:t>
                      </a:r>
                      <a:r>
                        <a:rPr lang="en-US" sz="200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 based on Average Current Performance </a:t>
                      </a:r>
                      <a:endParaRPr lang="en-US" sz="2000" b="1" dirty="0">
                        <a:latin typeface="+mn-lt"/>
                      </a:endParaRPr>
                    </a:p>
                  </a:txBody>
                  <a:tcPr marL="44873" marR="44873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latin typeface="+mn-lt"/>
                        </a:rPr>
                        <a:t>83%+</a:t>
                      </a:r>
                    </a:p>
                    <a:p>
                      <a:pPr algn="ctr"/>
                      <a:endParaRPr lang="en-US" sz="2000" b="0" dirty="0">
                        <a:latin typeface="+mn-lt"/>
                      </a:endParaRPr>
                    </a:p>
                  </a:txBody>
                  <a:tcPr marL="44873" marR="448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latin typeface="+mn-lt"/>
                        </a:rPr>
                        <a:t>83%+</a:t>
                      </a:r>
                    </a:p>
                  </a:txBody>
                  <a:tcPr marL="44873" marR="448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+mn-lt"/>
                        </a:rPr>
                        <a:t>83%+</a:t>
                      </a:r>
                    </a:p>
                  </a:txBody>
                  <a:tcPr marL="44873" marR="448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2643">
                <a:tc vMerge="1"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+mn-lt"/>
                      </a:endParaRPr>
                    </a:p>
                  </a:txBody>
                  <a:tcPr marL="44873" marR="448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+mn-lt"/>
                      </a:endParaRPr>
                    </a:p>
                  </a:txBody>
                  <a:tcPr marL="44873" marR="448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+mn-lt"/>
                      </a:endParaRPr>
                    </a:p>
                  </a:txBody>
                  <a:tcPr marL="44873" marR="448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dirty="0">
                        <a:latin typeface="+mn-lt"/>
                      </a:endParaRPr>
                    </a:p>
                  </a:txBody>
                  <a:tcPr marL="44873" marR="448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2643">
                <a:tc vMerge="1"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+mn-lt"/>
                      </a:endParaRPr>
                    </a:p>
                  </a:txBody>
                  <a:tcPr marL="44873" marR="448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+mn-lt"/>
                      </a:endParaRPr>
                    </a:p>
                  </a:txBody>
                  <a:tcPr marL="44873" marR="448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>
                          <a:latin typeface="+mn-lt"/>
                        </a:rPr>
                        <a:t>14-83%</a:t>
                      </a:r>
                    </a:p>
                  </a:txBody>
                  <a:tcPr marL="44873" marR="448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>
                          <a:latin typeface="+mn-lt"/>
                        </a:rPr>
                        <a:t>14-83%</a:t>
                      </a:r>
                    </a:p>
                  </a:txBody>
                  <a:tcPr marL="44873" marR="448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2643">
                <a:tc vMerge="1"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+mn-lt"/>
                      </a:endParaRPr>
                    </a:p>
                  </a:txBody>
                  <a:tcPr marL="44873" marR="448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>
                          <a:latin typeface="+mn-lt"/>
                        </a:rPr>
                        <a:t>14-83%</a:t>
                      </a:r>
                    </a:p>
                  </a:txBody>
                  <a:tcPr marL="44873" marR="448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+mn-lt"/>
                      </a:endParaRPr>
                    </a:p>
                  </a:txBody>
                  <a:tcPr marL="44873" marR="448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latin typeface="+mn-lt"/>
                      </a:endParaRPr>
                    </a:p>
                  </a:txBody>
                  <a:tcPr marL="44873" marR="448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2643">
                <a:tc vMerge="1"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+mn-lt"/>
                      </a:endParaRPr>
                    </a:p>
                  </a:txBody>
                  <a:tcPr marL="44873" marR="448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+mn-lt"/>
                      </a:endParaRPr>
                    </a:p>
                  </a:txBody>
                  <a:tcPr marL="44873" marR="448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+mn-lt"/>
                      </a:endParaRPr>
                    </a:p>
                  </a:txBody>
                  <a:tcPr marL="44873" marR="448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latin typeface="+mn-lt"/>
                      </a:endParaRPr>
                    </a:p>
                  </a:txBody>
                  <a:tcPr marL="44873" marR="448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2643">
                <a:tc vMerge="1"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+mn-lt"/>
                      </a:endParaRPr>
                    </a:p>
                  </a:txBody>
                  <a:tcPr marL="44873" marR="448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+mn-lt"/>
                      </a:endParaRPr>
                    </a:p>
                  </a:txBody>
                  <a:tcPr marL="44873" marR="448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latin typeface="+mn-lt"/>
                      </a:endParaRPr>
                    </a:p>
                  </a:txBody>
                  <a:tcPr marL="44873" marR="448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latin typeface="+mn-lt"/>
                      </a:endParaRPr>
                    </a:p>
                  </a:txBody>
                  <a:tcPr marL="44873" marR="448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2643">
                <a:tc vMerge="1"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+mn-lt"/>
                      </a:endParaRPr>
                    </a:p>
                  </a:txBody>
                  <a:tcPr marL="44873" marR="448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latin typeface="+mn-lt"/>
                      </a:endParaRPr>
                    </a:p>
                  </a:txBody>
                  <a:tcPr marL="44873" marR="448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latin typeface="+mn-lt"/>
                      </a:endParaRPr>
                    </a:p>
                  </a:txBody>
                  <a:tcPr marL="44873" marR="448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latin typeface="+mn-lt"/>
                      </a:endParaRPr>
                    </a:p>
                  </a:txBody>
                  <a:tcPr marL="44873" marR="448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42643">
                <a:tc vMerge="1"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+mn-lt"/>
                      </a:endParaRPr>
                    </a:p>
                  </a:txBody>
                  <a:tcPr marL="44873" marR="448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latin typeface="+mn-lt"/>
                      </a:endParaRPr>
                    </a:p>
                  </a:txBody>
                  <a:tcPr marL="44873" marR="448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latin typeface="+mn-lt"/>
                      </a:endParaRPr>
                    </a:p>
                  </a:txBody>
                  <a:tcPr marL="44873" marR="448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latin typeface="+mn-lt"/>
                      </a:endParaRPr>
                    </a:p>
                    <a:p>
                      <a:pPr algn="ctr"/>
                      <a:r>
                        <a:rPr lang="en-US" sz="2000" b="0" dirty="0">
                          <a:latin typeface="+mn-lt"/>
                        </a:rPr>
                        <a:t>0-6%</a:t>
                      </a:r>
                    </a:p>
                  </a:txBody>
                  <a:tcPr marL="44873" marR="4487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42644">
                <a:tc vMerge="1"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+mn-lt"/>
                      </a:endParaRPr>
                    </a:p>
                  </a:txBody>
                  <a:tcPr marL="44873" marR="448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latin typeface="+mn-lt"/>
                        </a:rPr>
                        <a:t>0-6%</a:t>
                      </a:r>
                    </a:p>
                  </a:txBody>
                  <a:tcPr marL="44873" marR="448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latin typeface="+mn-lt"/>
                      </a:endParaRPr>
                    </a:p>
                  </a:txBody>
                  <a:tcPr marL="44873" marR="448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latin typeface="+mn-lt"/>
                      </a:endParaRPr>
                    </a:p>
                  </a:txBody>
                  <a:tcPr marL="44873" marR="448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>
            <p:custDataLst>
              <p:tags r:id="rId4"/>
            </p:custDataLst>
          </p:nvPr>
        </p:nvSpPr>
        <p:spPr>
          <a:xfrm>
            <a:off x="2259180" y="5284692"/>
            <a:ext cx="9252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/>
              <a:t>6-14%</a:t>
            </a:r>
          </a:p>
        </p:txBody>
      </p:sp>
      <p:sp>
        <p:nvSpPr>
          <p:cNvPr id="6" name="Rectangle 5"/>
          <p:cNvSpPr/>
          <p:nvPr>
            <p:custDataLst>
              <p:tags r:id="rId5"/>
            </p:custDataLst>
          </p:nvPr>
        </p:nvSpPr>
        <p:spPr>
          <a:xfrm>
            <a:off x="5078688" y="4456851"/>
            <a:ext cx="9252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/>
              <a:t>6-14%</a:t>
            </a:r>
          </a:p>
        </p:txBody>
      </p:sp>
      <p:sp>
        <p:nvSpPr>
          <p:cNvPr id="7" name="Rectangle 6"/>
          <p:cNvSpPr/>
          <p:nvPr>
            <p:custDataLst>
              <p:tags r:id="rId6"/>
            </p:custDataLst>
          </p:nvPr>
        </p:nvSpPr>
        <p:spPr>
          <a:xfrm>
            <a:off x="3664453" y="4862566"/>
            <a:ext cx="9252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/>
              <a:t>6-14%</a:t>
            </a:r>
          </a:p>
        </p:txBody>
      </p:sp>
      <p:sp>
        <p:nvSpPr>
          <p:cNvPr id="4" name="Rectangle 3"/>
          <p:cNvSpPr/>
          <p:nvPr>
            <p:custDataLst>
              <p:tags r:id="rId7"/>
            </p:custDataLst>
          </p:nvPr>
        </p:nvSpPr>
        <p:spPr>
          <a:xfrm>
            <a:off x="3735786" y="5830755"/>
            <a:ext cx="7825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/>
              <a:t>0-6%</a:t>
            </a:r>
          </a:p>
        </p:txBody>
      </p:sp>
      <p:sp>
        <p:nvSpPr>
          <p:cNvPr id="8" name="Right Brace 7"/>
          <p:cNvSpPr/>
          <p:nvPr>
            <p:custDataLst>
              <p:tags r:id="rId8"/>
            </p:custDataLst>
          </p:nvPr>
        </p:nvSpPr>
        <p:spPr>
          <a:xfrm>
            <a:off x="6202444" y="2464262"/>
            <a:ext cx="527125" cy="4120178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>
            <p:custDataLst>
              <p:tags r:id="rId9"/>
            </p:custDataLst>
          </p:nvPr>
        </p:nvSpPr>
        <p:spPr>
          <a:xfrm>
            <a:off x="6785688" y="3862631"/>
            <a:ext cx="1870908" cy="132343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1600" dirty="0">
              <a:solidFill>
                <a:schemeClr val="bg1"/>
              </a:solidFill>
            </a:endParaRPr>
          </a:p>
          <a:p>
            <a:pPr algn="ctr"/>
            <a:r>
              <a:rPr lang="en-US" sz="1600" dirty="0">
                <a:solidFill>
                  <a:schemeClr val="bg1"/>
                </a:solidFill>
              </a:rPr>
              <a:t>District Pass Rate </a:t>
            </a:r>
            <a:r>
              <a:rPr lang="en-US" sz="2400" dirty="0">
                <a:solidFill>
                  <a:schemeClr val="bg1"/>
                </a:solidFill>
              </a:rPr>
              <a:t>60%</a:t>
            </a:r>
          </a:p>
          <a:p>
            <a:pPr algn="ctr"/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>
            <p:custDataLst>
              <p:tags r:id="rId10"/>
            </p:custDataLst>
          </p:nvPr>
        </p:nvSpPr>
        <p:spPr>
          <a:xfrm>
            <a:off x="5059088" y="2943563"/>
            <a:ext cx="787400" cy="286232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82.3</a:t>
            </a:r>
          </a:p>
          <a:p>
            <a:pPr algn="ctr"/>
            <a:endParaRPr lang="en-US" sz="2000" dirty="0"/>
          </a:p>
          <a:p>
            <a:pPr algn="ctr"/>
            <a:endParaRPr lang="en-US" sz="2000" dirty="0"/>
          </a:p>
          <a:p>
            <a:pPr algn="ctr"/>
            <a:endParaRPr lang="en-US" sz="2000" dirty="0"/>
          </a:p>
          <a:p>
            <a:pPr algn="ctr"/>
            <a:endParaRPr lang="en-US" sz="2000" dirty="0"/>
          </a:p>
          <a:p>
            <a:pPr algn="ctr"/>
            <a:endParaRPr lang="en-US" sz="2000" dirty="0"/>
          </a:p>
          <a:p>
            <a:pPr algn="ctr"/>
            <a:endParaRPr lang="en-US" sz="2000" dirty="0"/>
          </a:p>
          <a:p>
            <a:pPr algn="ctr"/>
            <a:endParaRPr lang="en-US" sz="2000" dirty="0"/>
          </a:p>
          <a:p>
            <a:pPr algn="ctr"/>
            <a:r>
              <a:rPr lang="en-US" sz="2000" dirty="0"/>
              <a:t>71.5</a:t>
            </a:r>
          </a:p>
        </p:txBody>
      </p:sp>
      <p:sp>
        <p:nvSpPr>
          <p:cNvPr id="11" name="TextBox 10"/>
          <p:cNvSpPr txBox="1"/>
          <p:nvPr>
            <p:custDataLst>
              <p:tags r:id="rId11"/>
            </p:custDataLst>
          </p:nvPr>
        </p:nvSpPr>
        <p:spPr>
          <a:xfrm>
            <a:off x="2344586" y="3214507"/>
            <a:ext cx="787400" cy="286232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69.1</a:t>
            </a:r>
          </a:p>
          <a:p>
            <a:pPr algn="ctr"/>
            <a:endParaRPr lang="en-US" sz="2000" dirty="0"/>
          </a:p>
          <a:p>
            <a:pPr algn="ctr"/>
            <a:endParaRPr lang="en-US" sz="2000" dirty="0"/>
          </a:p>
          <a:p>
            <a:pPr algn="ctr"/>
            <a:endParaRPr lang="en-US" sz="2000" dirty="0"/>
          </a:p>
          <a:p>
            <a:pPr algn="ctr"/>
            <a:endParaRPr lang="en-US" sz="2000" dirty="0"/>
          </a:p>
          <a:p>
            <a:pPr algn="ctr"/>
            <a:endParaRPr lang="en-US" sz="2000" dirty="0"/>
          </a:p>
          <a:p>
            <a:pPr algn="ctr"/>
            <a:endParaRPr lang="en-US" sz="2000" dirty="0"/>
          </a:p>
          <a:p>
            <a:pPr algn="ctr"/>
            <a:endParaRPr lang="en-US" sz="2000" dirty="0"/>
          </a:p>
          <a:p>
            <a:pPr algn="ctr"/>
            <a:r>
              <a:rPr lang="en-US" sz="2000" dirty="0"/>
              <a:t>43.7</a:t>
            </a:r>
          </a:p>
        </p:txBody>
      </p:sp>
      <p:sp>
        <p:nvSpPr>
          <p:cNvPr id="12" name="Up-Down Arrow 11"/>
          <p:cNvSpPr/>
          <p:nvPr>
            <p:custDataLst>
              <p:tags r:id="rId12"/>
            </p:custDataLst>
          </p:nvPr>
        </p:nvSpPr>
        <p:spPr>
          <a:xfrm>
            <a:off x="5312937" y="3309326"/>
            <a:ext cx="279701" cy="195580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Up-Down Arrow 12"/>
          <p:cNvSpPr/>
          <p:nvPr>
            <p:custDataLst>
              <p:tags r:id="rId13"/>
            </p:custDataLst>
          </p:nvPr>
        </p:nvSpPr>
        <p:spPr>
          <a:xfrm>
            <a:off x="2598435" y="3667768"/>
            <a:ext cx="279701" cy="195580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96770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0"/>
            <a:ext cx="9150350" cy="968189"/>
          </a:xfrm>
        </p:spPr>
        <p:txBody>
          <a:bodyPr/>
          <a:lstStyle/>
          <a:p>
            <a:r>
              <a:rPr lang="en-US" sz="3600" dirty="0"/>
              <a:t>Illustration of Cohort Model:</a:t>
            </a:r>
            <a:br>
              <a:rPr lang="en-US" sz="3600" dirty="0"/>
            </a:br>
            <a:r>
              <a:rPr lang="en-US" sz="3600" dirty="0"/>
              <a:t>AP/IB/AICE </a:t>
            </a:r>
          </a:p>
        </p:txBody>
      </p:sp>
      <p:graphicFrame>
        <p:nvGraphicFramePr>
          <p:cNvPr id="5" name="Content Placeholder 5"/>
          <p:cNvGraphicFramePr>
            <a:graphicFrameLocks noGrp="1"/>
          </p:cNvGraphicFramePr>
          <p:nvPr>
            <p:ph sz="half" idx="1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751203892"/>
              </p:ext>
            </p:extLst>
          </p:nvPr>
        </p:nvGraphicFramePr>
        <p:xfrm>
          <a:off x="1257252" y="968189"/>
          <a:ext cx="4923537" cy="57178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87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8290">
                <a:tc rowSpan="2">
                  <a:txBody>
                    <a:bodyPr/>
                    <a:lstStyle/>
                    <a:p>
                      <a:pPr algn="ctr"/>
                      <a:endParaRPr lang="en-US" sz="2000" b="0" i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44873" marR="448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latin typeface="+mn-lt"/>
                        </a:rPr>
                        <a:t>Teacher</a:t>
                      </a:r>
                      <a:r>
                        <a:rPr lang="en-US" sz="2000" b="0" baseline="0" dirty="0">
                          <a:latin typeface="+mn-lt"/>
                        </a:rPr>
                        <a:t> </a:t>
                      </a:r>
                      <a:r>
                        <a:rPr lang="en-US" sz="2000" b="1" baseline="0" dirty="0">
                          <a:latin typeface="+mn-lt"/>
                        </a:rPr>
                        <a:t>Cohorts</a:t>
                      </a:r>
                      <a:r>
                        <a:rPr lang="en-US" sz="2000" b="0" baseline="0" dirty="0">
                          <a:latin typeface="+mn-lt"/>
                        </a:rPr>
                        <a:t> based on Average Prior Year Performance</a:t>
                      </a:r>
                      <a:endParaRPr lang="en-US" sz="2000" b="0" i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44873" marR="448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4625">
                <a:tc vMerge="1">
                  <a:txBody>
                    <a:bodyPr/>
                    <a:lstStyle/>
                    <a:p>
                      <a:pPr algn="ctr"/>
                      <a:endParaRPr lang="en-US" sz="1800" b="1" baseline="0" dirty="0">
                        <a:latin typeface="+mn-lt"/>
                      </a:endParaRPr>
                    </a:p>
                  </a:txBody>
                  <a:tcPr marL="44873" marR="448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+mn-lt"/>
                        </a:rPr>
                        <a:t>Moderate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4873" marR="448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+mn-lt"/>
                        </a:rPr>
                        <a:t>High- Moderate</a:t>
                      </a:r>
                    </a:p>
                  </a:txBody>
                  <a:tcPr marL="44873" marR="448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+mn-lt"/>
                        </a:rPr>
                        <a:t>High</a:t>
                      </a:r>
                    </a:p>
                  </a:txBody>
                  <a:tcPr marL="44873" marR="448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2643">
                <a:tc rowSpan="9">
                  <a:txBody>
                    <a:bodyPr/>
                    <a:lstStyle/>
                    <a:p>
                      <a:pPr algn="ctr"/>
                      <a:r>
                        <a:rPr lang="en-US" sz="200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Teacher </a:t>
                      </a:r>
                      <a:r>
                        <a:rPr lang="en-US" sz="2000" b="1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Rank</a:t>
                      </a:r>
                      <a:r>
                        <a:rPr lang="en-US" sz="200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 based on Average Current Performance </a:t>
                      </a:r>
                      <a:endParaRPr lang="en-US" sz="2000" b="1" dirty="0">
                        <a:latin typeface="+mn-lt"/>
                      </a:endParaRPr>
                    </a:p>
                  </a:txBody>
                  <a:tcPr marL="44873" marR="44873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latin typeface="+mn-lt"/>
                        </a:rPr>
                        <a:t>83%+</a:t>
                      </a:r>
                    </a:p>
                    <a:p>
                      <a:pPr algn="ctr"/>
                      <a:endParaRPr lang="en-US" sz="2000" b="0" dirty="0">
                        <a:latin typeface="+mn-lt"/>
                      </a:endParaRPr>
                    </a:p>
                  </a:txBody>
                  <a:tcPr marL="44873" marR="448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latin typeface="+mn-lt"/>
                        </a:rPr>
                        <a:t>83%+</a:t>
                      </a:r>
                    </a:p>
                  </a:txBody>
                  <a:tcPr marL="44873" marR="448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+mn-lt"/>
                        </a:rPr>
                        <a:t>83%+</a:t>
                      </a:r>
                    </a:p>
                  </a:txBody>
                  <a:tcPr marL="44873" marR="448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2643">
                <a:tc vMerge="1"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+mn-lt"/>
                      </a:endParaRPr>
                    </a:p>
                  </a:txBody>
                  <a:tcPr marL="44873" marR="448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+mn-lt"/>
                      </a:endParaRPr>
                    </a:p>
                  </a:txBody>
                  <a:tcPr marL="44873" marR="448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+mn-lt"/>
                      </a:endParaRPr>
                    </a:p>
                  </a:txBody>
                  <a:tcPr marL="44873" marR="448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dirty="0">
                        <a:latin typeface="+mn-lt"/>
                      </a:endParaRPr>
                    </a:p>
                  </a:txBody>
                  <a:tcPr marL="44873" marR="448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2643">
                <a:tc vMerge="1"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+mn-lt"/>
                      </a:endParaRPr>
                    </a:p>
                  </a:txBody>
                  <a:tcPr marL="44873" marR="448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+mn-lt"/>
                      </a:endParaRPr>
                    </a:p>
                  </a:txBody>
                  <a:tcPr marL="44873" marR="448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>
                          <a:latin typeface="+mn-lt"/>
                        </a:rPr>
                        <a:t>14-83%</a:t>
                      </a:r>
                    </a:p>
                  </a:txBody>
                  <a:tcPr marL="44873" marR="448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>
                          <a:latin typeface="+mn-lt"/>
                        </a:rPr>
                        <a:t>14-83%</a:t>
                      </a:r>
                    </a:p>
                  </a:txBody>
                  <a:tcPr marL="44873" marR="448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2643">
                <a:tc vMerge="1"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+mn-lt"/>
                      </a:endParaRPr>
                    </a:p>
                  </a:txBody>
                  <a:tcPr marL="44873" marR="448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>
                          <a:latin typeface="+mn-lt"/>
                        </a:rPr>
                        <a:t>14-83%</a:t>
                      </a:r>
                    </a:p>
                  </a:txBody>
                  <a:tcPr marL="44873" marR="448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+mn-lt"/>
                      </a:endParaRPr>
                    </a:p>
                  </a:txBody>
                  <a:tcPr marL="44873" marR="448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latin typeface="+mn-lt"/>
                      </a:endParaRPr>
                    </a:p>
                  </a:txBody>
                  <a:tcPr marL="44873" marR="448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2643">
                <a:tc vMerge="1"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+mn-lt"/>
                      </a:endParaRPr>
                    </a:p>
                  </a:txBody>
                  <a:tcPr marL="44873" marR="448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+mn-lt"/>
                      </a:endParaRPr>
                    </a:p>
                  </a:txBody>
                  <a:tcPr marL="44873" marR="448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+mn-lt"/>
                      </a:endParaRPr>
                    </a:p>
                  </a:txBody>
                  <a:tcPr marL="44873" marR="448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latin typeface="+mn-lt"/>
                      </a:endParaRPr>
                    </a:p>
                  </a:txBody>
                  <a:tcPr marL="44873" marR="448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2643">
                <a:tc vMerge="1"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+mn-lt"/>
                      </a:endParaRPr>
                    </a:p>
                  </a:txBody>
                  <a:tcPr marL="44873" marR="448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+mn-lt"/>
                      </a:endParaRPr>
                    </a:p>
                  </a:txBody>
                  <a:tcPr marL="44873" marR="448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latin typeface="+mn-lt"/>
                      </a:endParaRPr>
                    </a:p>
                  </a:txBody>
                  <a:tcPr marL="44873" marR="448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latin typeface="+mn-lt"/>
                      </a:endParaRPr>
                    </a:p>
                  </a:txBody>
                  <a:tcPr marL="44873" marR="448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2643">
                <a:tc vMerge="1"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+mn-lt"/>
                      </a:endParaRPr>
                    </a:p>
                  </a:txBody>
                  <a:tcPr marL="44873" marR="448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latin typeface="+mn-lt"/>
                      </a:endParaRPr>
                    </a:p>
                  </a:txBody>
                  <a:tcPr marL="44873" marR="448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latin typeface="+mn-lt"/>
                      </a:endParaRPr>
                    </a:p>
                  </a:txBody>
                  <a:tcPr marL="44873" marR="448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latin typeface="+mn-lt"/>
                      </a:endParaRPr>
                    </a:p>
                  </a:txBody>
                  <a:tcPr marL="44873" marR="448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42643">
                <a:tc vMerge="1"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+mn-lt"/>
                      </a:endParaRPr>
                    </a:p>
                  </a:txBody>
                  <a:tcPr marL="44873" marR="448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latin typeface="+mn-lt"/>
                      </a:endParaRPr>
                    </a:p>
                  </a:txBody>
                  <a:tcPr marL="44873" marR="448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latin typeface="+mn-lt"/>
                      </a:endParaRPr>
                    </a:p>
                  </a:txBody>
                  <a:tcPr marL="44873" marR="448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latin typeface="+mn-lt"/>
                      </a:endParaRPr>
                    </a:p>
                    <a:p>
                      <a:pPr algn="ctr"/>
                      <a:r>
                        <a:rPr lang="en-US" sz="2000" b="0" dirty="0">
                          <a:latin typeface="+mn-lt"/>
                        </a:rPr>
                        <a:t>0-6%</a:t>
                      </a:r>
                    </a:p>
                  </a:txBody>
                  <a:tcPr marL="44873" marR="4487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42644">
                <a:tc vMerge="1"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+mn-lt"/>
                      </a:endParaRPr>
                    </a:p>
                  </a:txBody>
                  <a:tcPr marL="44873" marR="448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latin typeface="+mn-lt"/>
                        </a:rPr>
                        <a:t>0-6%</a:t>
                      </a:r>
                    </a:p>
                  </a:txBody>
                  <a:tcPr marL="44873" marR="448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latin typeface="+mn-lt"/>
                      </a:endParaRPr>
                    </a:p>
                  </a:txBody>
                  <a:tcPr marL="44873" marR="448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latin typeface="+mn-lt"/>
                      </a:endParaRPr>
                    </a:p>
                  </a:txBody>
                  <a:tcPr marL="44873" marR="448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>
            <p:custDataLst>
              <p:tags r:id="rId4"/>
            </p:custDataLst>
          </p:nvPr>
        </p:nvSpPr>
        <p:spPr>
          <a:xfrm>
            <a:off x="2259180" y="5284692"/>
            <a:ext cx="9252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/>
              <a:t>6-14%</a:t>
            </a:r>
          </a:p>
        </p:txBody>
      </p:sp>
      <p:sp>
        <p:nvSpPr>
          <p:cNvPr id="6" name="Rectangle 5"/>
          <p:cNvSpPr/>
          <p:nvPr>
            <p:custDataLst>
              <p:tags r:id="rId5"/>
            </p:custDataLst>
          </p:nvPr>
        </p:nvSpPr>
        <p:spPr>
          <a:xfrm>
            <a:off x="5078688" y="4456851"/>
            <a:ext cx="9252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/>
              <a:t>6-14%</a:t>
            </a:r>
          </a:p>
        </p:txBody>
      </p:sp>
      <p:sp>
        <p:nvSpPr>
          <p:cNvPr id="7" name="Rectangle 6"/>
          <p:cNvSpPr/>
          <p:nvPr>
            <p:custDataLst>
              <p:tags r:id="rId6"/>
            </p:custDataLst>
          </p:nvPr>
        </p:nvSpPr>
        <p:spPr>
          <a:xfrm>
            <a:off x="3664453" y="4862566"/>
            <a:ext cx="9252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/>
              <a:t>6-14%</a:t>
            </a:r>
          </a:p>
        </p:txBody>
      </p:sp>
      <p:sp>
        <p:nvSpPr>
          <p:cNvPr id="4" name="Rectangle 3"/>
          <p:cNvSpPr/>
          <p:nvPr>
            <p:custDataLst>
              <p:tags r:id="rId7"/>
            </p:custDataLst>
          </p:nvPr>
        </p:nvSpPr>
        <p:spPr>
          <a:xfrm>
            <a:off x="3735786" y="5830755"/>
            <a:ext cx="7825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/>
              <a:t>0-6%</a:t>
            </a:r>
          </a:p>
        </p:txBody>
      </p:sp>
      <p:sp>
        <p:nvSpPr>
          <p:cNvPr id="8" name="Right Brace 7"/>
          <p:cNvSpPr/>
          <p:nvPr>
            <p:custDataLst>
              <p:tags r:id="rId8"/>
            </p:custDataLst>
          </p:nvPr>
        </p:nvSpPr>
        <p:spPr>
          <a:xfrm>
            <a:off x="6202444" y="2464262"/>
            <a:ext cx="527125" cy="4120178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>
            <p:custDataLst>
              <p:tags r:id="rId9"/>
            </p:custDataLst>
          </p:nvPr>
        </p:nvSpPr>
        <p:spPr>
          <a:xfrm>
            <a:off x="6785688" y="3862631"/>
            <a:ext cx="1870908" cy="150810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1600" dirty="0">
              <a:solidFill>
                <a:schemeClr val="bg1"/>
              </a:solidFill>
            </a:endParaRPr>
          </a:p>
          <a:p>
            <a:pPr algn="ctr"/>
            <a:r>
              <a:rPr lang="en-US" sz="1600" dirty="0">
                <a:solidFill>
                  <a:schemeClr val="bg1"/>
                </a:solidFill>
              </a:rPr>
              <a:t>District Pass Rate </a:t>
            </a:r>
            <a:r>
              <a:rPr lang="en-US" sz="2400" dirty="0">
                <a:solidFill>
                  <a:schemeClr val="bg1"/>
                </a:solidFill>
              </a:rPr>
              <a:t>60%</a:t>
            </a:r>
          </a:p>
          <a:p>
            <a:pPr algn="ctr"/>
            <a:r>
              <a:rPr lang="en-US" sz="1800" i="1" dirty="0">
                <a:solidFill>
                  <a:schemeClr val="bg1"/>
                </a:solidFill>
              </a:rPr>
              <a:t>Ranked Differences</a:t>
            </a:r>
          </a:p>
        </p:txBody>
      </p:sp>
      <p:sp>
        <p:nvSpPr>
          <p:cNvPr id="10" name="TextBox 9"/>
          <p:cNvSpPr txBox="1"/>
          <p:nvPr>
            <p:custDataLst>
              <p:tags r:id="rId10"/>
            </p:custDataLst>
          </p:nvPr>
        </p:nvSpPr>
        <p:spPr>
          <a:xfrm>
            <a:off x="5059088" y="2943563"/>
            <a:ext cx="787400" cy="286232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22.3</a:t>
            </a:r>
          </a:p>
          <a:p>
            <a:pPr algn="ctr"/>
            <a:endParaRPr lang="en-US" sz="2000" dirty="0"/>
          </a:p>
          <a:p>
            <a:pPr algn="ctr"/>
            <a:endParaRPr lang="en-US" sz="2000" dirty="0"/>
          </a:p>
          <a:p>
            <a:pPr algn="ctr"/>
            <a:endParaRPr lang="en-US" sz="2000" dirty="0"/>
          </a:p>
          <a:p>
            <a:pPr algn="ctr"/>
            <a:endParaRPr lang="en-US" sz="2000" dirty="0"/>
          </a:p>
          <a:p>
            <a:pPr algn="ctr"/>
            <a:endParaRPr lang="en-US" sz="2000" dirty="0"/>
          </a:p>
          <a:p>
            <a:pPr algn="ctr"/>
            <a:endParaRPr lang="en-US" sz="2000" dirty="0"/>
          </a:p>
          <a:p>
            <a:pPr algn="ctr"/>
            <a:endParaRPr lang="en-US" sz="2000" dirty="0"/>
          </a:p>
          <a:p>
            <a:pPr algn="ctr"/>
            <a:r>
              <a:rPr lang="en-US" sz="2000" dirty="0"/>
              <a:t>11.5</a:t>
            </a:r>
          </a:p>
        </p:txBody>
      </p:sp>
      <p:sp>
        <p:nvSpPr>
          <p:cNvPr id="11" name="TextBox 10"/>
          <p:cNvSpPr txBox="1"/>
          <p:nvPr>
            <p:custDataLst>
              <p:tags r:id="rId11"/>
            </p:custDataLst>
          </p:nvPr>
        </p:nvSpPr>
        <p:spPr>
          <a:xfrm>
            <a:off x="2344586" y="3214507"/>
            <a:ext cx="787400" cy="286232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9.1</a:t>
            </a:r>
          </a:p>
          <a:p>
            <a:pPr algn="ctr"/>
            <a:endParaRPr lang="en-US" sz="2000" dirty="0"/>
          </a:p>
          <a:p>
            <a:pPr algn="ctr"/>
            <a:endParaRPr lang="en-US" sz="2000" dirty="0"/>
          </a:p>
          <a:p>
            <a:pPr algn="ctr"/>
            <a:endParaRPr lang="en-US" sz="2000" dirty="0"/>
          </a:p>
          <a:p>
            <a:pPr algn="ctr"/>
            <a:endParaRPr lang="en-US" sz="2000" dirty="0"/>
          </a:p>
          <a:p>
            <a:pPr algn="ctr"/>
            <a:endParaRPr lang="en-US" sz="2000" dirty="0"/>
          </a:p>
          <a:p>
            <a:pPr algn="ctr"/>
            <a:endParaRPr lang="en-US" sz="2000" dirty="0"/>
          </a:p>
          <a:p>
            <a:pPr algn="ctr"/>
            <a:endParaRPr lang="en-US" sz="2000" dirty="0"/>
          </a:p>
          <a:p>
            <a:pPr algn="ctr"/>
            <a:r>
              <a:rPr lang="en-US" sz="2000" dirty="0"/>
              <a:t>-16.3</a:t>
            </a:r>
          </a:p>
        </p:txBody>
      </p:sp>
      <p:sp>
        <p:nvSpPr>
          <p:cNvPr id="12" name="Up-Down Arrow 11"/>
          <p:cNvSpPr/>
          <p:nvPr>
            <p:custDataLst>
              <p:tags r:id="rId12"/>
            </p:custDataLst>
          </p:nvPr>
        </p:nvSpPr>
        <p:spPr>
          <a:xfrm>
            <a:off x="5312937" y="3309326"/>
            <a:ext cx="279701" cy="195580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Up-Down Arrow 12"/>
          <p:cNvSpPr/>
          <p:nvPr>
            <p:custDataLst>
              <p:tags r:id="rId13"/>
            </p:custDataLst>
          </p:nvPr>
        </p:nvSpPr>
        <p:spPr>
          <a:xfrm>
            <a:off x="2598435" y="3667768"/>
            <a:ext cx="279701" cy="195580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42831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>
            <p:custDataLst>
              <p:tags r:id="rId2"/>
            </p:custDataLst>
          </p:nvPr>
        </p:nvSpPr>
        <p:spPr>
          <a:xfrm>
            <a:off x="541867" y="4292600"/>
            <a:ext cx="25394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Non-FSA VAM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25888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22951001"/>
              </p:ext>
            </p:extLst>
          </p:nvPr>
        </p:nvGraphicFramePr>
        <p:xfrm>
          <a:off x="1499783" y="2209738"/>
          <a:ext cx="6379243" cy="2651760"/>
        </p:xfrm>
        <a:graphic>
          <a:graphicData uri="http://schemas.openxmlformats.org/drawingml/2006/table">
            <a:tbl>
              <a:tblPr firstRow="1" bandRow="1"/>
              <a:tblGrid>
                <a:gridCol w="34087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704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8563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State VAM </a:t>
                      </a:r>
                      <a:br>
                        <a:rPr lang="en-US" sz="2400" b="1" dirty="0"/>
                      </a:br>
                      <a:r>
                        <a:rPr lang="en-US" sz="2400" b="1" baseline="0" dirty="0"/>
                        <a:t>Rating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Ranks for District Local Models 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Highly Effective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83.1%</a:t>
                      </a:r>
                      <a:r>
                        <a:rPr lang="en-US" sz="2400" baseline="0" dirty="0"/>
                        <a:t> or Higher</a:t>
                      </a:r>
                      <a:endParaRPr lang="en-US" sz="2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Effective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14.1% to 83%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Needs</a:t>
                      </a:r>
                      <a:r>
                        <a:rPr lang="en-US" sz="2400" baseline="0" dirty="0"/>
                        <a:t> Improvement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6.1% to 14%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Unsatisfactory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6%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>
            <p:custDataLst>
              <p:tags r:id="rId3"/>
            </p:custDataLst>
          </p:nvPr>
        </p:nvSpPr>
        <p:spPr>
          <a:xfrm>
            <a:off x="160867" y="190438"/>
            <a:ext cx="877993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Non-FSA VAM:</a:t>
            </a:r>
          </a:p>
          <a:p>
            <a:pPr lvl="1"/>
            <a:r>
              <a:rPr lang="en-US" sz="2800" dirty="0"/>
              <a:t>Teachers rated based on percent of students who met or exceeded their expected score from the State VAM model.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97720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>
            <p:custDataLst>
              <p:tags r:id="rId2"/>
            </p:custDataLst>
          </p:nvPr>
        </p:nvSpPr>
        <p:spPr>
          <a:xfrm>
            <a:off x="2333277" y="1063952"/>
            <a:ext cx="44710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7"/>
              </a:rPr>
              <a:t>http://www.fldoe.org/teaching/performance-evaluation/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055927" y="1587172"/>
            <a:ext cx="7032146" cy="433763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itle 4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0" y="0"/>
            <a:ext cx="9150350" cy="1325562"/>
          </a:xfrm>
        </p:spPr>
        <p:txBody>
          <a:bodyPr/>
          <a:lstStyle/>
          <a:p>
            <a:r>
              <a:rPr lang="en-US" sz="3600" b="1" dirty="0"/>
              <a:t>FDOE Educator Evaluations</a:t>
            </a:r>
            <a:br>
              <a:rPr lang="en-US" sz="3600" b="1" dirty="0"/>
            </a:br>
            <a:endParaRPr lang="en-US" sz="3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468378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>
            <p:custDataLst>
              <p:tags r:id="rId2"/>
            </p:custDataLst>
          </p:nvPr>
        </p:nvSpPr>
        <p:spPr>
          <a:xfrm>
            <a:off x="541867" y="4292600"/>
            <a:ext cx="67233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Combining Student Performance Ratings</a:t>
            </a:r>
            <a:br>
              <a:rPr lang="en-US" sz="2800" dirty="0"/>
            </a:b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Teachers have multiple score types</a:t>
            </a:r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20854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idx="4294967295"/>
            <p:custDataLst>
              <p:tags r:id="rId2"/>
            </p:custDataLst>
          </p:nvPr>
        </p:nvSpPr>
        <p:spPr>
          <a:xfrm>
            <a:off x="0" y="156401"/>
            <a:ext cx="9150350" cy="778933"/>
          </a:xfrm>
        </p:spPr>
        <p:txBody>
          <a:bodyPr/>
          <a:lstStyle/>
          <a:p>
            <a:r>
              <a:rPr lang="en-US" sz="3600" dirty="0"/>
              <a:t>Teachers with Multiple Models </a:t>
            </a:r>
            <a:br>
              <a:rPr lang="en-US" sz="3600" dirty="0"/>
            </a:br>
            <a:r>
              <a:rPr lang="en-US" sz="3600" dirty="0"/>
              <a:t>Combining Ratings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871803508"/>
              </p:ext>
            </p:extLst>
          </p:nvPr>
        </p:nvGraphicFramePr>
        <p:xfrm>
          <a:off x="1802010" y="3429000"/>
          <a:ext cx="4297707" cy="1737360"/>
        </p:xfrm>
        <a:graphic>
          <a:graphicData uri="http://schemas.openxmlformats.org/drawingml/2006/table">
            <a:tbl>
              <a:tblPr firstRow="1" bandRow="1"/>
              <a:tblGrid>
                <a:gridCol w="2785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19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5296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Student Performance </a:t>
                      </a:r>
                      <a:br>
                        <a:rPr lang="en-US" sz="1400" b="1" dirty="0"/>
                      </a:br>
                      <a:r>
                        <a:rPr lang="en-US" sz="1400" b="1" dirty="0"/>
                        <a:t>Score Ratings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Average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1074">
                <a:tc>
                  <a:txBody>
                    <a:bodyPr/>
                    <a:lstStyle/>
                    <a:p>
                      <a:r>
                        <a:rPr lang="en-US" sz="1400" dirty="0"/>
                        <a:t>Highly Effective</a:t>
                      </a:r>
                      <a:r>
                        <a:rPr lang="en-US" sz="1400" baseline="0" dirty="0"/>
                        <a:t> (4)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3.5 – 4.0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1074">
                <a:tc>
                  <a:txBody>
                    <a:bodyPr/>
                    <a:lstStyle/>
                    <a:p>
                      <a:r>
                        <a:rPr lang="en-US" sz="1400" dirty="0"/>
                        <a:t>Effective (3)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2.5 - 3.4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1074">
                <a:tc>
                  <a:txBody>
                    <a:bodyPr/>
                    <a:lstStyle/>
                    <a:p>
                      <a:r>
                        <a:rPr lang="en-US" sz="1400" dirty="0"/>
                        <a:t>Needs Improvement/Dev (2)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1.5 - 2.4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1074">
                <a:tc>
                  <a:txBody>
                    <a:bodyPr/>
                    <a:lstStyle/>
                    <a:p>
                      <a:r>
                        <a:rPr lang="en-US" sz="1400" dirty="0"/>
                        <a:t>Unsatisfactory (1)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1.0 -1.4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1450224251"/>
              </p:ext>
            </p:extLst>
          </p:nvPr>
        </p:nvGraphicFramePr>
        <p:xfrm>
          <a:off x="269875" y="1569974"/>
          <a:ext cx="8610600" cy="1407160"/>
        </p:xfrm>
        <a:graphic>
          <a:graphicData uri="http://schemas.openxmlformats.org/drawingml/2006/table">
            <a:tbl>
              <a:tblPr firstRow="1" bandRow="1"/>
              <a:tblGrid>
                <a:gridCol w="1435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5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5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782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192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351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Rating 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Rating</a:t>
                      </a:r>
                      <a:r>
                        <a:rPr lang="en-US" b="1" baseline="0" dirty="0"/>
                        <a:t> 2</a:t>
                      </a:r>
                      <a:endParaRPr lang="en-US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Rating 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Average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Final Rating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Teacher 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Effective </a:t>
                      </a:r>
                    </a:p>
                    <a:p>
                      <a:pPr algn="ctr"/>
                      <a:r>
                        <a:rPr lang="en-US" dirty="0"/>
                        <a:t>(3)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Effective</a:t>
                      </a:r>
                      <a:r>
                        <a:rPr lang="en-US" baseline="0" dirty="0"/>
                        <a:t> </a:t>
                      </a:r>
                    </a:p>
                    <a:p>
                      <a:pPr algn="ctr"/>
                      <a:r>
                        <a:rPr lang="en-US" baseline="0" dirty="0"/>
                        <a:t>(3)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Unsatisfactory </a:t>
                      </a:r>
                    </a:p>
                    <a:p>
                      <a:pPr algn="ctr"/>
                      <a:r>
                        <a:rPr lang="en-US" dirty="0"/>
                        <a:t>(1)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7/3 = 2.3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Needs Improvement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Teacher 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Highly</a:t>
                      </a:r>
                      <a:r>
                        <a:rPr lang="en-US" baseline="0" dirty="0"/>
                        <a:t> </a:t>
                      </a:r>
                      <a:r>
                        <a:rPr lang="en-US" dirty="0"/>
                        <a:t>Effective</a:t>
                      </a:r>
                    </a:p>
                    <a:p>
                      <a:pPr algn="ctr"/>
                      <a:r>
                        <a:rPr lang="en-US" dirty="0"/>
                        <a:t>(4)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Effective</a:t>
                      </a:r>
                    </a:p>
                    <a:p>
                      <a:pPr algn="ctr"/>
                      <a:r>
                        <a:rPr lang="en-US" dirty="0"/>
                        <a:t>(3)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7/2 = 3.5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Highly</a:t>
                      </a:r>
                      <a:r>
                        <a:rPr lang="en-US" i="1" baseline="0" dirty="0"/>
                        <a:t> Effective</a:t>
                      </a:r>
                      <a:endParaRPr lang="en-US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>
            <p:custDataLst>
              <p:tags r:id="rId5"/>
            </p:custDataLst>
          </p:nvPr>
        </p:nvSpPr>
        <p:spPr>
          <a:xfrm>
            <a:off x="269875" y="1262197"/>
            <a:ext cx="46522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Student Performance Score Rating - Combining Models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35100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>
            <p:custDataLst>
              <p:tags r:id="rId2"/>
            </p:custDataLst>
          </p:nvPr>
        </p:nvSpPr>
        <p:spPr>
          <a:xfrm>
            <a:off x="541867" y="4292600"/>
            <a:ext cx="48830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Final Evaluation Rating Scale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6001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1"/>
            <a:ext cx="9144000" cy="678180"/>
          </a:xfrm>
        </p:spPr>
        <p:txBody>
          <a:bodyPr>
            <a:noAutofit/>
          </a:bodyPr>
          <a:lstStyle/>
          <a:p>
            <a:r>
              <a:rPr lang="en-US" sz="4000" dirty="0"/>
              <a:t>FY16 Final Evaluation Ratings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1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362422949"/>
              </p:ext>
            </p:extLst>
          </p:nvPr>
        </p:nvGraphicFramePr>
        <p:xfrm>
          <a:off x="440042" y="1222066"/>
          <a:ext cx="3781438" cy="5546002"/>
        </p:xfrm>
        <a:graphic>
          <a:graphicData uri="http://schemas.openxmlformats.org/drawingml/2006/table">
            <a:tbl>
              <a:tblPr/>
              <a:tblGrid>
                <a:gridCol w="8553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39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7029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effectLst/>
                          <a:latin typeface="Calibri" panose="020F0502020204030204" pitchFamily="34" charset="0"/>
                        </a:rPr>
                        <a:t>Inst. Practice (57%)</a:t>
                      </a:r>
                    </a:p>
                  </a:txBody>
                  <a:tcPr marL="6216" marR="6216" marT="6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effectLst/>
                          <a:latin typeface="Calibri" panose="020F0502020204030204" pitchFamily="34" charset="0"/>
                        </a:rPr>
                        <a:t>Student Performance (33%)</a:t>
                      </a:r>
                    </a:p>
                  </a:txBody>
                  <a:tcPr marL="6216" marR="6216" marT="6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effectLst/>
                          <a:latin typeface="Calibri" panose="020F0502020204030204" pitchFamily="34" charset="0"/>
                        </a:rPr>
                        <a:t>Deliberate </a:t>
                      </a:r>
                    </a:p>
                    <a:p>
                      <a:pPr algn="ctr" fontAlgn="ctr"/>
                      <a:r>
                        <a:rPr lang="en-US" sz="1000" b="1" i="0" u="none" strike="noStrike" dirty="0">
                          <a:effectLst/>
                          <a:latin typeface="Calibri" panose="020F0502020204030204" pitchFamily="34" charset="0"/>
                        </a:rPr>
                        <a:t>Practice (10%)</a:t>
                      </a:r>
                    </a:p>
                  </a:txBody>
                  <a:tcPr marL="6216" marR="6216" marT="6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effectLst/>
                          <a:latin typeface="Calibri" panose="020F0502020204030204" pitchFamily="34" charset="0"/>
                        </a:rPr>
                        <a:t>Overall </a:t>
                      </a:r>
                    </a:p>
                    <a:p>
                      <a:pPr algn="ctr" fontAlgn="ctr"/>
                      <a:r>
                        <a:rPr lang="en-US" sz="1000" b="1" i="0" u="none" strike="noStrike" dirty="0">
                          <a:effectLst/>
                          <a:latin typeface="Calibri" panose="020F0502020204030204" pitchFamily="34" charset="0"/>
                        </a:rPr>
                        <a:t>Score</a:t>
                      </a:r>
                    </a:p>
                  </a:txBody>
                  <a:tcPr marL="6216" marR="6216" marT="6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67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Calibri" panose="020F0502020204030204" pitchFamily="34" charset="0"/>
                        </a:rPr>
                        <a:t>4.0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67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Calibri" panose="020F0502020204030204" pitchFamily="34" charset="0"/>
                        </a:rPr>
                        <a:t>3.9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67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3.8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67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3.7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67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3.7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67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3.6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67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3.5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67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3.4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567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3.3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567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3.2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567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3.1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567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3.0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567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3.0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567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2.9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567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2.8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567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2.7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567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3.4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567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3.3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567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3.2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567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3.1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567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3.1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567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3.0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567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2.9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567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2.8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567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2.8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567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2.7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567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2.6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567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Calibri" panose="020F0502020204030204" pitchFamily="34" charset="0"/>
                        </a:rPr>
                        <a:t>2.5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567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Calibri" panose="020F0502020204030204" pitchFamily="34" charset="0"/>
                        </a:rPr>
                        <a:t>2.4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1567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Calibri" panose="020F0502020204030204" pitchFamily="34" charset="0"/>
                        </a:rPr>
                        <a:t>2.3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1567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Calibri" panose="020F0502020204030204" pitchFamily="34" charset="0"/>
                        </a:rPr>
                        <a:t>2.2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  <a:tr h="1567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Calibri" panose="020F0502020204030204" pitchFamily="34" charset="0"/>
                        </a:rPr>
                        <a:t>2.1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2"/>
                  </a:ext>
                </a:extLst>
              </a:tr>
            </a:tbl>
          </a:graphicData>
        </a:graphic>
      </p:graphicFrame>
      <p:graphicFrame>
        <p:nvGraphicFramePr>
          <p:cNvPr id="9" name="Content Placeholder 8"/>
          <p:cNvGraphicFramePr>
            <a:graphicFrameLocks noGrp="1"/>
          </p:cNvGraphicFramePr>
          <p:nvPr>
            <p:ph sz="half" idx="2"/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155418294"/>
              </p:ext>
            </p:extLst>
          </p:nvPr>
        </p:nvGraphicFramePr>
        <p:xfrm>
          <a:off x="4989182" y="1232574"/>
          <a:ext cx="3766198" cy="5550166"/>
        </p:xfrm>
        <a:graphic>
          <a:graphicData uri="http://schemas.openxmlformats.org/drawingml/2006/table">
            <a:tbl>
              <a:tblPr/>
              <a:tblGrid>
                <a:gridCol w="8477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34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34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15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7445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effectLst/>
                          <a:latin typeface="Calibri" panose="020F0502020204030204" pitchFamily="34" charset="0"/>
                        </a:rPr>
                        <a:t>Inst. Practice (57%)</a:t>
                      </a:r>
                    </a:p>
                  </a:txBody>
                  <a:tcPr marL="6216" marR="6216" marT="6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effectLst/>
                          <a:latin typeface="Calibri" panose="020F0502020204030204" pitchFamily="34" charset="0"/>
                        </a:rPr>
                        <a:t>Student Performance (33%)</a:t>
                      </a:r>
                    </a:p>
                  </a:txBody>
                  <a:tcPr marL="6216" marR="6216" marT="6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effectLst/>
                          <a:latin typeface="Calibri" panose="020F0502020204030204" pitchFamily="34" charset="0"/>
                        </a:rPr>
                        <a:t>Deliberate </a:t>
                      </a:r>
                    </a:p>
                    <a:p>
                      <a:pPr algn="ctr" fontAlgn="ctr"/>
                      <a:r>
                        <a:rPr lang="en-US" sz="1000" b="1" i="0" u="none" strike="noStrike" dirty="0">
                          <a:effectLst/>
                          <a:latin typeface="Calibri" panose="020F0502020204030204" pitchFamily="34" charset="0"/>
                        </a:rPr>
                        <a:t>Practice (10%)</a:t>
                      </a:r>
                    </a:p>
                  </a:txBody>
                  <a:tcPr marL="6216" marR="6216" marT="6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effectLst/>
                          <a:latin typeface="Calibri" panose="020F0502020204030204" pitchFamily="34" charset="0"/>
                        </a:rPr>
                        <a:t>Overall </a:t>
                      </a:r>
                    </a:p>
                    <a:p>
                      <a:pPr algn="ctr" fontAlgn="ctr"/>
                      <a:r>
                        <a:rPr lang="en-US" sz="1000" b="1" i="0" u="none" strike="noStrike" dirty="0">
                          <a:effectLst/>
                          <a:latin typeface="Calibri" panose="020F0502020204030204" pitchFamily="34" charset="0"/>
                        </a:rPr>
                        <a:t>Score</a:t>
                      </a:r>
                    </a:p>
                  </a:txBody>
                  <a:tcPr marL="6216" marR="6216" marT="6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81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2.9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81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2.8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81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2.7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81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2.6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81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2.5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81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2.4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81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2.3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81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2.2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581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2.2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581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2.1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581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2.0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581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1.9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581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1.9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581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1.8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581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1.7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581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1.6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581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2.3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581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2.2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581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2.1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581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Calibri" panose="020F0502020204030204" pitchFamily="34" charset="0"/>
                        </a:rPr>
                        <a:t>2.0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581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Calibri" panose="020F0502020204030204" pitchFamily="34" charset="0"/>
                        </a:rPr>
                        <a:t>2.0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581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Calibri" panose="020F0502020204030204" pitchFamily="34" charset="0"/>
                        </a:rPr>
                        <a:t>1.9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581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Calibri" panose="020F0502020204030204" pitchFamily="34" charset="0"/>
                        </a:rPr>
                        <a:t>1.8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581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Calibri" panose="020F0502020204030204" pitchFamily="34" charset="0"/>
                        </a:rPr>
                        <a:t>1.7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581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Calibri" panose="020F0502020204030204" pitchFamily="34" charset="0"/>
                        </a:rPr>
                        <a:t>1.6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581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Calibri" panose="020F0502020204030204" pitchFamily="34" charset="0"/>
                        </a:rPr>
                        <a:t>1.5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581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Calibri" panose="020F0502020204030204" pitchFamily="34" charset="0"/>
                        </a:rPr>
                        <a:t>1.4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581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Calibri" panose="020F0502020204030204" pitchFamily="34" charset="0"/>
                        </a:rPr>
                        <a:t>1.3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581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Calibri" panose="020F0502020204030204" pitchFamily="34" charset="0"/>
                        </a:rPr>
                        <a:t>1.3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1581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Calibri" panose="020F0502020204030204" pitchFamily="34" charset="0"/>
                        </a:rPr>
                        <a:t>1.2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1581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Calibri" panose="020F0502020204030204" pitchFamily="34" charset="0"/>
                        </a:rPr>
                        <a:t>1.1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  <a:tr h="1581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2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206647573"/>
              </p:ext>
            </p:extLst>
          </p:nvPr>
        </p:nvGraphicFramePr>
        <p:xfrm>
          <a:off x="2870200" y="625894"/>
          <a:ext cx="3403600" cy="543886"/>
        </p:xfrm>
        <a:graphic>
          <a:graphicData uri="http://schemas.openxmlformats.org/drawingml/2006/table">
            <a:tbl>
              <a:tblPr/>
              <a:tblGrid>
                <a:gridCol w="850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0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0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0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19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effectLst/>
                          <a:latin typeface="Calibri" panose="020F0502020204030204" pitchFamily="34" charset="0"/>
                        </a:rPr>
                        <a:t>HE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effectLst/>
                          <a:latin typeface="Calibri" panose="020F0502020204030204" pitchFamily="34" charset="0"/>
                        </a:rPr>
                        <a:t>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effectLst/>
                          <a:latin typeface="Calibri" panose="020F0502020204030204" pitchFamily="34" charset="0"/>
                        </a:rPr>
                        <a:t>NI/Dev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effectLst/>
                          <a:latin typeface="Calibri" panose="020F0502020204030204" pitchFamily="34" charset="0"/>
                        </a:rPr>
                        <a:t>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19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Calibri" panose="020F0502020204030204" pitchFamily="34" charset="0"/>
                        </a:rPr>
                        <a:t>3.2-4.0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Calibri" panose="020F0502020204030204" pitchFamily="34" charset="0"/>
                        </a:rPr>
                        <a:t>2.1-3.1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Calibri" panose="020F0502020204030204" pitchFamily="34" charset="0"/>
                        </a:rPr>
                        <a:t>1.2-2.0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effectLst/>
                          <a:latin typeface="Calibri" panose="020F0502020204030204" pitchFamily="34" charset="0"/>
                        </a:rPr>
                        <a:t>1.0-1.1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>
            <p:custDataLst>
              <p:tags r:id="rId6"/>
            </p:custDataLst>
          </p:nvPr>
        </p:nvSpPr>
        <p:spPr>
          <a:xfrm>
            <a:off x="440042" y="3429000"/>
            <a:ext cx="2916475" cy="14496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30024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>
            <p:custDataLst>
              <p:tags r:id="rId1"/>
            </p:custDataLst>
          </p:nvPr>
        </p:nvSpPr>
        <p:spPr>
          <a:xfrm>
            <a:off x="541867" y="4292600"/>
            <a:ext cx="36022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Reports &amp; Resources</a:t>
            </a:r>
          </a:p>
        </p:txBody>
      </p:sp>
    </p:spTree>
    <p:extLst>
      <p:ext uri="{BB962C8B-B14F-4D97-AF65-F5344CB8AC3E}">
        <p14:creationId xmlns:p14="http://schemas.microsoft.com/office/powerpoint/2010/main" val="898048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idx="4294967295"/>
            <p:custDataLst>
              <p:tags r:id="rId2"/>
            </p:custDataLst>
          </p:nvPr>
        </p:nvSpPr>
        <p:spPr>
          <a:xfrm>
            <a:off x="0" y="189261"/>
            <a:ext cx="9150350" cy="791633"/>
          </a:xfrm>
        </p:spPr>
        <p:txBody>
          <a:bodyPr/>
          <a:lstStyle/>
          <a:p>
            <a:r>
              <a:rPr lang="en-US" sz="4000" dirty="0"/>
              <a:t>Principal Resource Center: </a:t>
            </a:r>
            <a:br>
              <a:rPr lang="en-US" sz="4000" dirty="0"/>
            </a:br>
            <a:r>
              <a:rPr lang="en-US" sz="4000" dirty="0"/>
              <a:t>Teacher Reports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4294967295"/>
            <p:custDataLst>
              <p:tags r:id="rId3"/>
            </p:custDataLst>
          </p:nvPr>
        </p:nvSpPr>
        <p:spPr>
          <a:xfrm>
            <a:off x="356922" y="1538867"/>
            <a:ext cx="8436505" cy="4032197"/>
          </a:xfrm>
        </p:spPr>
        <p:txBody>
          <a:bodyPr/>
          <a:lstStyle/>
          <a:p>
            <a:pPr marL="177800" indent="0">
              <a:spcAft>
                <a:spcPts val="1200"/>
              </a:spcAft>
              <a:buNone/>
            </a:pPr>
            <a:r>
              <a:rPr lang="en-US" sz="2400" dirty="0">
                <a:solidFill>
                  <a:schemeClr val="tx1"/>
                </a:solidFill>
              </a:rPr>
              <a:t>Teacher reports available in Principal Resource Center 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at school site of FY16 evaluation.  Reports provided are: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chemeClr val="tx1"/>
                </a:solidFill>
              </a:rPr>
              <a:t>Teacher Evaluation Letter also posted on PeopleSoft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chemeClr val="tx1"/>
                </a:solidFill>
              </a:rPr>
              <a:t>Teacher Rosters for each Model that applies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chemeClr val="tx1"/>
                </a:solidFill>
              </a:rPr>
              <a:t>Percent meeting expectations Level Graphs &amp; Rosters to facilitate data chats (non-evaluative)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93555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2" name="Rectangle 1"/>
            <p:cNvSpPr/>
            <p:nvPr>
              <p:custDataLst>
                <p:tags r:id="rId4"/>
              </p:custDataLst>
            </p:nvPr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200150" y="131617"/>
              <a:ext cx="5981700" cy="6658650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>
              <p:custDataLst>
                <p:tags r:id="rId5"/>
              </p:custDataLst>
            </p:nvPr>
          </p:nvSpPr>
          <p:spPr>
            <a:xfrm>
              <a:off x="5085820" y="5572125"/>
              <a:ext cx="1343025" cy="76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>
              <p:custDataLst>
                <p:tags r:id="rId6"/>
              </p:custDataLst>
            </p:nvPr>
          </p:nvSpPr>
          <p:spPr>
            <a:xfrm>
              <a:off x="795337" y="572985"/>
              <a:ext cx="1343025" cy="920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>
              <p:custDataLst>
                <p:tags r:id="rId7"/>
              </p:custDataLst>
            </p:nvPr>
          </p:nvSpPr>
          <p:spPr>
            <a:xfrm>
              <a:off x="8382001" y="679863"/>
              <a:ext cx="203860" cy="1989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/>
            <p:cNvSpPr/>
            <p:nvPr>
              <p:custDataLst>
                <p:tags r:id="rId8"/>
              </p:custDataLst>
            </p:nvPr>
          </p:nvSpPr>
          <p:spPr>
            <a:xfrm>
              <a:off x="1380689" y="5469467"/>
              <a:ext cx="5139607" cy="81280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>
              <p:custDataLst>
                <p:tags r:id="rId9"/>
              </p:custDataLst>
            </p:nvPr>
          </p:nvSpPr>
          <p:spPr>
            <a:xfrm>
              <a:off x="1862586" y="767999"/>
              <a:ext cx="1160014" cy="9436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>
              <p:custDataLst>
                <p:tags r:id="rId10"/>
              </p:custDataLst>
            </p:nvPr>
          </p:nvSpPr>
          <p:spPr>
            <a:xfrm>
              <a:off x="6520296" y="778933"/>
              <a:ext cx="549371" cy="8343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Rectangle 3"/>
          <p:cNvSpPr/>
          <p:nvPr>
            <p:custDataLst>
              <p:tags r:id="rId3"/>
            </p:custDataLst>
          </p:nvPr>
        </p:nvSpPr>
        <p:spPr>
          <a:xfrm rot="20602288">
            <a:off x="5138556" y="1424117"/>
            <a:ext cx="3735039" cy="914400"/>
          </a:xfrm>
          <a:prstGeom prst="rect">
            <a:avLst/>
          </a:prstGeom>
          <a:solidFill>
            <a:srgbClr val="FFFF00"/>
          </a:solidFill>
          <a:ln w="25400" cap="flat" cmpd="sng" algn="ctr">
            <a:solidFill>
              <a:schemeClr val="accent1">
                <a:shade val="50000"/>
              </a:scheme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PeopleSoft Self-Serve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00223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0"/>
            <a:ext cx="9143999" cy="727023"/>
          </a:xfrm>
        </p:spPr>
        <p:txBody>
          <a:bodyPr>
            <a:normAutofit/>
          </a:bodyPr>
          <a:lstStyle/>
          <a:p>
            <a:pPr algn="ctr"/>
            <a:r>
              <a:rPr lang="en-US" sz="2000" b="1" dirty="0"/>
              <a:t>Sample Rating Tables from Teacher Letter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156460" y="727022"/>
            <a:ext cx="8837638" cy="5981075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Single Cohort Model</a:t>
            </a:r>
          </a:p>
          <a:p>
            <a:endParaRPr lang="en-US" dirty="0"/>
          </a:p>
          <a:p>
            <a:endParaRPr lang="en-US" sz="1800" dirty="0"/>
          </a:p>
          <a:p>
            <a:endParaRPr lang="en-US" sz="1800" dirty="0"/>
          </a:p>
          <a:p>
            <a:r>
              <a:rPr lang="en-US" dirty="0"/>
              <a:t>Single Assigned</a:t>
            </a:r>
            <a:br>
              <a:rPr lang="en-US" dirty="0"/>
            </a:br>
            <a:r>
              <a:rPr lang="en-US" dirty="0"/>
              <a:t>VAM Model</a:t>
            </a:r>
          </a:p>
          <a:p>
            <a:endParaRPr lang="en-US" dirty="0"/>
          </a:p>
          <a:p>
            <a:endParaRPr lang="en-US" dirty="0"/>
          </a:p>
          <a:p>
            <a:pPr marL="177800" indent="0">
              <a:buNone/>
            </a:pPr>
            <a:endParaRPr lang="en-US" dirty="0"/>
          </a:p>
          <a:p>
            <a:r>
              <a:rPr lang="en-US" dirty="0"/>
              <a:t>Combo Models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School VAM Score</a:t>
            </a:r>
            <a:br>
              <a:rPr lang="en-US" dirty="0"/>
            </a:b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2114278" y="4903218"/>
            <a:ext cx="5817491" cy="11524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2125511" y="810643"/>
            <a:ext cx="5669412" cy="10759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2124736" y="3527627"/>
            <a:ext cx="5699781" cy="11650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2097289" y="2097187"/>
            <a:ext cx="5676673" cy="117743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22994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idx="4294967295"/>
            <p:custDataLst>
              <p:tags r:id="rId2"/>
            </p:custDataLst>
          </p:nvPr>
        </p:nvSpPr>
        <p:spPr>
          <a:xfrm>
            <a:off x="0" y="0"/>
            <a:ext cx="9150350" cy="778933"/>
          </a:xfrm>
        </p:spPr>
        <p:txBody>
          <a:bodyPr/>
          <a:lstStyle/>
          <a:p>
            <a:r>
              <a:rPr lang="en-US" sz="4000" dirty="0"/>
              <a:t>Cohort Model Teacher Rosters (MS)</a:t>
            </a:r>
          </a:p>
        </p:txBody>
      </p:sp>
      <p:grpSp>
        <p:nvGrpSpPr>
          <p:cNvPr id="7" name="Group 6"/>
          <p:cNvGrpSpPr/>
          <p:nvPr>
            <p:custDataLst>
              <p:tags r:id="rId3"/>
            </p:custDataLst>
          </p:nvPr>
        </p:nvGrpSpPr>
        <p:grpSpPr>
          <a:xfrm>
            <a:off x="0" y="764821"/>
            <a:ext cx="9144000" cy="6093180"/>
            <a:chOff x="0" y="764821"/>
            <a:chExt cx="9144000" cy="6093180"/>
          </a:xfrm>
        </p:grpSpPr>
        <p:pic>
          <p:nvPicPr>
            <p:cNvPr id="3" name="Picture 2" descr="Screen Shot 2016-11-14 at 11.22.43 PM.png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451"/>
            <a:stretch/>
          </p:blipFill>
          <p:spPr>
            <a:xfrm>
              <a:off x="0" y="764821"/>
              <a:ext cx="9144000" cy="6093180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>
              <p:custDataLst>
                <p:tags r:id="rId4"/>
              </p:custDataLst>
            </p:nvPr>
          </p:nvSpPr>
          <p:spPr>
            <a:xfrm>
              <a:off x="2494837" y="893016"/>
              <a:ext cx="3107266" cy="17259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>
              <p:custDataLst>
                <p:tags r:id="rId5"/>
              </p:custDataLst>
            </p:nvPr>
          </p:nvSpPr>
          <p:spPr>
            <a:xfrm>
              <a:off x="1109126" y="1228860"/>
              <a:ext cx="3107266" cy="17259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>
              <p:custDataLst>
                <p:tags r:id="rId6"/>
              </p:custDataLst>
            </p:nvPr>
          </p:nvSpPr>
          <p:spPr>
            <a:xfrm>
              <a:off x="149571" y="2950416"/>
              <a:ext cx="2884318" cy="390758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51519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idx="4294967295"/>
            <p:custDataLst>
              <p:tags r:id="rId2"/>
            </p:custDataLst>
          </p:nvPr>
        </p:nvSpPr>
        <p:spPr>
          <a:xfrm>
            <a:off x="0" y="0"/>
            <a:ext cx="9150350" cy="778933"/>
          </a:xfrm>
        </p:spPr>
        <p:txBody>
          <a:bodyPr/>
          <a:lstStyle/>
          <a:p>
            <a:r>
              <a:rPr lang="en-US" sz="4000" dirty="0"/>
              <a:t>Level Graphs</a:t>
            </a:r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0" y="778934"/>
            <a:ext cx="9143999" cy="6079066"/>
          </a:xfrm>
          <a:prstGeom prst="rect">
            <a:avLst/>
          </a:prstGeom>
        </p:spPr>
      </p:pic>
      <p:sp>
        <p:nvSpPr>
          <p:cNvPr id="4" name="Rectangle 3"/>
          <p:cNvSpPr/>
          <p:nvPr>
            <p:custDataLst>
              <p:tags r:id="rId4"/>
            </p:custDataLst>
          </p:nvPr>
        </p:nvSpPr>
        <p:spPr>
          <a:xfrm>
            <a:off x="2743200" y="1187532"/>
            <a:ext cx="3538847" cy="3681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>
            <p:custDataLst>
              <p:tags r:id="rId5"/>
            </p:custDataLst>
          </p:nvPr>
        </p:nvSpPr>
        <p:spPr>
          <a:xfrm>
            <a:off x="2108200" y="694267"/>
            <a:ext cx="5130800" cy="584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1587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  <p:custDataLst>
              <p:tags r:id="rId2"/>
            </p:custDataLst>
          </p:nvPr>
        </p:nvSpPr>
        <p:spPr>
          <a:xfrm>
            <a:off x="-6350" y="0"/>
            <a:ext cx="9150350" cy="1325562"/>
          </a:xfrm>
        </p:spPr>
        <p:txBody>
          <a:bodyPr/>
          <a:lstStyle/>
          <a:p>
            <a:r>
              <a:rPr lang="en-US" sz="4000" b="1" dirty="0"/>
              <a:t>FY2016 Final Teacher Evaluation Rating Components and Weights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  <p:custDataLst>
              <p:tags r:id="rId3"/>
            </p:custDataLst>
          </p:nvPr>
        </p:nvSpPr>
        <p:spPr>
          <a:xfrm>
            <a:off x="290107" y="1821159"/>
            <a:ext cx="8340725" cy="3144961"/>
          </a:xfrm>
        </p:spPr>
        <p:txBody>
          <a:bodyPr/>
          <a:lstStyle/>
          <a:p>
            <a:pPr marL="609600" lvl="1" indent="0">
              <a:lnSpc>
                <a:spcPct val="120000"/>
              </a:lnSpc>
              <a:buNone/>
            </a:pPr>
            <a:r>
              <a:rPr lang="en-US" sz="3000" b="1" dirty="0"/>
              <a:t>(IP) Instructional Practice Rating -    57%</a:t>
            </a:r>
          </a:p>
          <a:p>
            <a:pPr marL="609600" lvl="1" indent="0">
              <a:lnSpc>
                <a:spcPct val="120000"/>
              </a:lnSpc>
              <a:buNone/>
            </a:pPr>
            <a:r>
              <a:rPr lang="en-US" sz="3000" b="1" dirty="0"/>
              <a:t>(SP) Student Performance Rating -   33%</a:t>
            </a:r>
          </a:p>
          <a:p>
            <a:pPr marL="609600" lvl="1" indent="0">
              <a:lnSpc>
                <a:spcPct val="120000"/>
              </a:lnSpc>
              <a:buNone/>
            </a:pPr>
            <a:r>
              <a:rPr lang="en-US" sz="3000" b="1" dirty="0"/>
              <a:t>(PG) Professional Growth Rating  -   10%</a:t>
            </a:r>
          </a:p>
          <a:p>
            <a:pPr marL="609600" lvl="1" indent="0">
              <a:lnSpc>
                <a:spcPct val="120000"/>
              </a:lnSpc>
              <a:buNone/>
            </a:pPr>
            <a:r>
              <a:rPr lang="en-US" sz="3000" b="1" dirty="0">
                <a:solidFill>
                  <a:schemeClr val="accent1"/>
                </a:solidFill>
              </a:rPr>
              <a:t>FINAL EVALUATION RATING - 100%</a:t>
            </a:r>
          </a:p>
        </p:txBody>
      </p:sp>
      <p:cxnSp>
        <p:nvCxnSpPr>
          <p:cNvPr id="5" name="Straight Connector 4"/>
          <p:cNvCxnSpPr/>
          <p:nvPr>
            <p:custDataLst>
              <p:tags r:id="rId4"/>
            </p:custDataLst>
          </p:nvPr>
        </p:nvCxnSpPr>
        <p:spPr>
          <a:xfrm>
            <a:off x="662338" y="3692585"/>
            <a:ext cx="7812973" cy="0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418814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>
            <p:custDataLst>
              <p:tags r:id="rId2"/>
            </p:custDataLst>
          </p:nvPr>
        </p:nvSpPr>
        <p:spPr>
          <a:xfrm>
            <a:off x="457200" y="468351"/>
            <a:ext cx="8341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RESOURCES AND SUPPORT</a:t>
            </a:r>
          </a:p>
        </p:txBody>
      </p:sp>
      <p:sp>
        <p:nvSpPr>
          <p:cNvPr id="3" name="TextBox 2"/>
          <p:cNvSpPr txBox="1"/>
          <p:nvPr>
            <p:custDataLst>
              <p:tags r:id="rId3"/>
            </p:custDataLst>
          </p:nvPr>
        </p:nvSpPr>
        <p:spPr>
          <a:xfrm>
            <a:off x="457200" y="1460810"/>
            <a:ext cx="834111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FDOE Performance Evaluation</a:t>
            </a:r>
          </a:p>
          <a:p>
            <a:r>
              <a:rPr lang="en-US" sz="2000" dirty="0">
                <a:hlinkClick r:id="rId6"/>
              </a:rPr>
              <a:t>http://www.fldoe.org/teaching/performance-evaluation/</a:t>
            </a:r>
            <a:r>
              <a:rPr lang="en-US" sz="2000" dirty="0"/>
              <a:t> </a:t>
            </a:r>
          </a:p>
          <a:p>
            <a:r>
              <a:rPr lang="en-US" sz="2000" dirty="0"/>
              <a:t>FDOE Student Growth</a:t>
            </a:r>
          </a:p>
          <a:p>
            <a:r>
              <a:rPr lang="en-US" sz="2000" dirty="0">
                <a:hlinkClick r:id="rId7"/>
              </a:rPr>
              <a:t>http://www.fldoe.org/teaching/performance-evaluation/student-growth.stml</a:t>
            </a:r>
            <a:endParaRPr lang="en-US" sz="2000" dirty="0"/>
          </a:p>
          <a:p>
            <a:r>
              <a:rPr lang="en-US" sz="2000" dirty="0"/>
              <a:t>Professional Development – Teacher Evaluation</a:t>
            </a:r>
            <a:br>
              <a:rPr lang="en-US" sz="2000" dirty="0"/>
            </a:br>
            <a:r>
              <a:rPr lang="en-US" sz="2000" dirty="0">
                <a:hlinkClick r:id="rId8"/>
              </a:rPr>
              <a:t>https://www.palmbeachschools.org/staffdev/teacherevaluation/</a:t>
            </a:r>
            <a:endParaRPr lang="en-US" sz="2000" dirty="0"/>
          </a:p>
          <a:p>
            <a:r>
              <a:rPr lang="en-US" sz="2000" dirty="0"/>
              <a:t>Deliberate Practice</a:t>
            </a:r>
            <a:br>
              <a:rPr lang="en-US" sz="2000" dirty="0"/>
            </a:br>
            <a:r>
              <a:rPr lang="en-US" sz="2000" dirty="0">
                <a:hlinkClick r:id="rId9"/>
              </a:rPr>
              <a:t>https://www.palmbeachschools.org/staffdev/deliberatepractice/</a:t>
            </a:r>
            <a:endParaRPr lang="en-US" sz="2000" dirty="0"/>
          </a:p>
          <a:p>
            <a:r>
              <a:rPr lang="en-US" sz="2000" dirty="0"/>
              <a:t>JENC Newsletter</a:t>
            </a:r>
            <a:br>
              <a:rPr lang="en-US" sz="2000" dirty="0"/>
            </a:br>
            <a:r>
              <a:rPr lang="en-US" sz="2000" dirty="0">
                <a:hlinkClick r:id="rId10"/>
              </a:rPr>
              <a:t>https://www.palmbeachschools.org/staffdev/jenc/</a:t>
            </a:r>
            <a:endParaRPr lang="en-US" sz="2000" dirty="0"/>
          </a:p>
          <a:p>
            <a:r>
              <a:rPr lang="en-US" sz="2000" dirty="0"/>
              <a:t>Research &amp; Evaluation – Student Performance Resources</a:t>
            </a:r>
          </a:p>
          <a:p>
            <a:r>
              <a:rPr lang="en-US" sz="2000" dirty="0">
                <a:hlinkClick r:id="rId11"/>
              </a:rPr>
              <a:t>https://growth.palmbeachschools.org/</a:t>
            </a:r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92091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>
            <p:custDataLst>
              <p:tags r:id="rId2"/>
            </p:custDataLst>
          </p:nvPr>
        </p:nvSpPr>
        <p:spPr>
          <a:xfrm>
            <a:off x="526608" y="337832"/>
            <a:ext cx="8505137" cy="3331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(IP) </a:t>
            </a:r>
            <a:r>
              <a:rPr lang="en-US" sz="3200" b="1" dirty="0">
                <a:hlinkClick r:id="rId6"/>
              </a:rPr>
              <a:t>Instructional Practice</a:t>
            </a:r>
            <a:r>
              <a:rPr lang="en-US" sz="3200" b="1" dirty="0"/>
              <a:t> – 57%</a:t>
            </a:r>
            <a:endParaRPr lang="en-US" sz="1200" b="1" dirty="0"/>
          </a:p>
          <a:p>
            <a:endParaRPr lang="en-US" sz="1050" dirty="0"/>
          </a:p>
          <a:p>
            <a:r>
              <a:rPr lang="en-US" sz="2400" dirty="0"/>
              <a:t>Based on the Palm Beach Model of Instruction </a:t>
            </a:r>
            <a:endParaRPr lang="en-US" sz="600" dirty="0"/>
          </a:p>
          <a:p>
            <a:endParaRPr lang="en-US" sz="600" dirty="0"/>
          </a:p>
          <a:p>
            <a:r>
              <a:rPr lang="en-US" sz="2400" dirty="0"/>
              <a:t>Domain 1: Design Questions 2, 3 or 4</a:t>
            </a:r>
          </a:p>
          <a:p>
            <a:pPr marL="457200" indent="-457200">
              <a:buFont typeface="Arial"/>
              <a:buChar char="•"/>
            </a:pPr>
            <a:r>
              <a:rPr lang="en-US" sz="2000" dirty="0"/>
              <a:t>Category 1A:             15 data marks</a:t>
            </a:r>
          </a:p>
          <a:p>
            <a:pPr marL="457200" indent="-457200">
              <a:buFont typeface="Arial"/>
              <a:buChar char="•"/>
            </a:pPr>
            <a:r>
              <a:rPr lang="en-US" sz="2000" dirty="0"/>
              <a:t>Category 1B &amp; 2:       10 data marks</a:t>
            </a:r>
            <a:endParaRPr lang="en-US" sz="1600" dirty="0"/>
          </a:p>
          <a:p>
            <a:pPr marL="457200" indent="-457200">
              <a:buFont typeface="Arial"/>
              <a:buChar char="•"/>
            </a:pPr>
            <a:endParaRPr lang="en-US" sz="1800" dirty="0"/>
          </a:p>
          <a:p>
            <a:pPr algn="ctr"/>
            <a:r>
              <a:rPr lang="en-US" sz="3200" b="1" dirty="0"/>
              <a:t>(PG) </a:t>
            </a:r>
            <a:r>
              <a:rPr lang="en-US" sz="3200" b="1" dirty="0">
                <a:hlinkClick r:id="rId7"/>
              </a:rPr>
              <a:t>Professional Growth </a:t>
            </a:r>
            <a:r>
              <a:rPr lang="en-US" sz="3200" b="1" dirty="0"/>
              <a:t> – 10%</a:t>
            </a:r>
            <a:endParaRPr lang="en-US" sz="3200" dirty="0"/>
          </a:p>
          <a:p>
            <a:r>
              <a:rPr lang="en-US" sz="2400" dirty="0"/>
              <a:t>Deliberate Practice - Professional Growth Plan</a:t>
            </a:r>
          </a:p>
        </p:txBody>
      </p:sp>
      <p:pic>
        <p:nvPicPr>
          <p:cNvPr id="3" name="Picture 2" descr="Screen Shot 2016-11-13 at 3.02.29 PM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947" y="3725447"/>
            <a:ext cx="6646374" cy="18417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-6350" y="89228"/>
            <a:ext cx="9150350" cy="248604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Evaluation Components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55572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122238"/>
            <a:ext cx="9144000" cy="80135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800" b="1" dirty="0"/>
              <a:t>History of Student Performance</a:t>
            </a:r>
            <a:br>
              <a:rPr lang="en-US" sz="3800" b="1" dirty="0"/>
            </a:br>
            <a:r>
              <a:rPr lang="en-US" sz="3800" b="1" dirty="0"/>
              <a:t>Value-added Model (VAM)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101387" y="1029834"/>
            <a:ext cx="8686800" cy="5515904"/>
          </a:xfrm>
        </p:spPr>
        <p:txBody>
          <a:bodyPr>
            <a:noAutofit/>
          </a:bodyPr>
          <a:lstStyle/>
          <a:p>
            <a:pPr marL="1778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1" dirty="0">
                <a:solidFill>
                  <a:srgbClr val="1CADE4"/>
                </a:solidFill>
              </a:rPr>
              <a:t>FY12 Established by Student Success Act (SB 736)</a:t>
            </a:r>
            <a:endParaRPr lang="en-US" sz="2400" dirty="0">
              <a:solidFill>
                <a:srgbClr val="1CADE4"/>
              </a:solidFill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800" b="1" dirty="0"/>
              <a:t>Value-added Model (VAM) based on FCAT 2.0 Reading/Math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800" b="1" dirty="0"/>
              <a:t>School Score for </a:t>
            </a:r>
            <a:r>
              <a:rPr lang="en-US" sz="1800" b="1" i="1" dirty="0"/>
              <a:t>Non-FCAT</a:t>
            </a:r>
            <a:r>
              <a:rPr lang="en-US" sz="1800" b="1" dirty="0"/>
              <a:t> Teachers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800" b="1" dirty="0">
                <a:ea typeface="MS PGothic" pitchFamily="34" charset="-128"/>
              </a:rPr>
              <a:t>Teacher and School Administrator Evaluations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ea typeface="MS PGothic" pitchFamily="34" charset="-128"/>
              </a:rPr>
              <a:t>Professional Practice (60%)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ea typeface="MS PGothic" pitchFamily="34" charset="-128"/>
              </a:rPr>
              <a:t>Student Learning Growth (40%)</a:t>
            </a:r>
          </a:p>
          <a:p>
            <a:pPr marL="177800" indent="0">
              <a:buNone/>
            </a:pPr>
            <a:r>
              <a:rPr lang="en-US" sz="2400" b="1" dirty="0">
                <a:solidFill>
                  <a:srgbClr val="1CADE4"/>
                </a:solidFill>
              </a:rPr>
              <a:t>FY13 Hold Harmless for all components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800" b="1" dirty="0">
                <a:solidFill>
                  <a:schemeClr val="tx1"/>
                </a:solidFill>
                <a:hlinkClick r:id="rId6"/>
              </a:rPr>
              <a:t>Hold Harmless </a:t>
            </a:r>
            <a:r>
              <a:rPr lang="en-US" sz="1800" b="1" dirty="0">
                <a:solidFill>
                  <a:schemeClr val="tx1"/>
                </a:solidFill>
              </a:rPr>
              <a:t>for teachers and administrators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School Score for </a:t>
            </a:r>
            <a:r>
              <a:rPr lang="en-US" sz="1800" i="1" dirty="0"/>
              <a:t>Non-FCAT</a:t>
            </a:r>
            <a:r>
              <a:rPr lang="en-US" sz="1800" dirty="0"/>
              <a:t> Teachers</a:t>
            </a:r>
            <a:endParaRPr lang="en-US" sz="1800" dirty="0">
              <a:solidFill>
                <a:schemeClr val="tx1"/>
              </a:solidFill>
            </a:endParaRPr>
          </a:p>
          <a:p>
            <a:pPr marL="177800" indent="0">
              <a:buNone/>
            </a:pPr>
            <a:r>
              <a:rPr lang="en-US" sz="2400" b="1" dirty="0">
                <a:solidFill>
                  <a:srgbClr val="1CADE4"/>
                </a:solidFill>
              </a:rPr>
              <a:t>FY14 Requires Rating based on Teacher’s Roster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800" b="1" dirty="0"/>
              <a:t>SDPBC implemented without increasing number of tests</a:t>
            </a:r>
          </a:p>
          <a:p>
            <a:pPr marL="177800" indent="0">
              <a:buNone/>
            </a:pPr>
            <a:r>
              <a:rPr lang="en-US" sz="2400" b="1" dirty="0">
                <a:solidFill>
                  <a:srgbClr val="1CADE4"/>
                </a:solidFill>
              </a:rPr>
              <a:t>FY15 Districts Determine Component Weights </a:t>
            </a:r>
          </a:p>
          <a:p>
            <a:pPr lvl="1">
              <a:spcBef>
                <a:spcPts val="0"/>
              </a:spcBef>
            </a:pPr>
            <a:r>
              <a:rPr lang="en-US" sz="1800" b="1" dirty="0"/>
              <a:t>SDPBC– IP- 67%, PG – 2%, SP – 33%</a:t>
            </a:r>
          </a:p>
          <a:p>
            <a:pPr marL="177800" indent="0">
              <a:buNone/>
            </a:pPr>
            <a:r>
              <a:rPr lang="en-US" sz="2400" b="1" dirty="0">
                <a:solidFill>
                  <a:srgbClr val="1CADE4"/>
                </a:solidFill>
              </a:rPr>
              <a:t>FY16 FDOE Determines (VAM only) SP Rating</a:t>
            </a:r>
          </a:p>
          <a:p>
            <a:pPr lvl="1">
              <a:spcBef>
                <a:spcPts val="0"/>
              </a:spcBef>
            </a:pPr>
            <a:r>
              <a:rPr lang="en-US" sz="1800" dirty="0">
                <a:solidFill>
                  <a:schemeClr val="tx1"/>
                </a:solidFill>
                <a:cs typeface="Arial" charset="0"/>
                <a:hlinkClick r:id="rId7"/>
              </a:rPr>
              <a:t>Bulletin #P 16-319 DSCOS</a:t>
            </a:r>
            <a:r>
              <a:rPr lang="en-US" sz="1800" dirty="0">
                <a:solidFill>
                  <a:schemeClr val="tx1"/>
                </a:solidFill>
                <a:cs typeface="Arial" charset="0"/>
              </a:rPr>
              <a:t> – State Board Rule 6A-5.0411</a:t>
            </a:r>
          </a:p>
          <a:p>
            <a:pPr lvl="1">
              <a:spcBef>
                <a:spcPts val="0"/>
              </a:spcBef>
            </a:pPr>
            <a:r>
              <a:rPr lang="en-US" sz="1800" b="1" dirty="0">
                <a:solidFill>
                  <a:schemeClr val="tx1"/>
                </a:solidFill>
                <a:cs typeface="Arial" charset="0"/>
              </a:rPr>
              <a:t>District determines ratings for Local Models</a:t>
            </a:r>
            <a:endParaRPr lang="en-US" sz="1800" b="1" dirty="0"/>
          </a:p>
          <a:p>
            <a:pPr marL="177800" indent="0">
              <a:buNone/>
            </a:pPr>
            <a:endParaRPr lang="en-US" sz="2000" b="1" dirty="0">
              <a:solidFill>
                <a:srgbClr val="1CADE4"/>
              </a:solidFill>
            </a:endParaRPr>
          </a:p>
          <a:p>
            <a:pPr marL="177800" indent="0">
              <a:buNone/>
            </a:pPr>
            <a:endParaRPr lang="en-US" sz="2000" b="1" dirty="0">
              <a:solidFill>
                <a:srgbClr val="1CADE4"/>
              </a:solidFill>
            </a:endParaRPr>
          </a:p>
          <a:p>
            <a:endParaRPr lang="en-US" sz="2000" b="1" dirty="0">
              <a:solidFill>
                <a:srgbClr val="1CADE4"/>
              </a:solidFill>
            </a:endParaRPr>
          </a:p>
          <a:p>
            <a:pPr marL="177800" indent="0" algn="ctr">
              <a:buNone/>
            </a:pPr>
            <a:endParaRPr lang="en-US" sz="2000" dirty="0">
              <a:solidFill>
                <a:srgbClr val="1CADE4"/>
              </a:solidFill>
            </a:endParaRPr>
          </a:p>
          <a:p>
            <a:endParaRPr lang="en-US" sz="2000" b="1" dirty="0"/>
          </a:p>
          <a:p>
            <a:endParaRPr lang="en-US" sz="2000" b="1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sz="2000" dirty="0">
              <a:ea typeface="MS PGothic" pitchFamily="34" charset="-12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97769519"/>
      </p:ext>
    </p:extLst>
  </p:cSld>
  <p:clrMapOvr>
    <a:masterClrMapping/>
  </p:clrMapOvr>
  <p:transition advClick="0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122238"/>
            <a:ext cx="9144000" cy="80135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800" b="1" dirty="0"/>
              <a:t>FY16 Student Performance</a:t>
            </a:r>
            <a:br>
              <a:rPr lang="en-US" sz="3800" b="1" dirty="0"/>
            </a:br>
            <a:r>
              <a:rPr lang="en-US" sz="3800" b="1" dirty="0"/>
              <a:t>State Model / District Cohort Models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922688110"/>
              </p:ext>
            </p:extLst>
          </p:nvPr>
        </p:nvGraphicFramePr>
        <p:xfrm>
          <a:off x="615801" y="1291868"/>
          <a:ext cx="7851460" cy="4419600"/>
        </p:xfrm>
        <a:graphic>
          <a:graphicData uri="http://schemas.openxmlformats.org/drawingml/2006/table">
            <a:tbl>
              <a:tblPr firstRow="1" bandRow="1"/>
              <a:tblGrid>
                <a:gridCol w="32842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671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State VAM Models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District Cohort Models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4-10 ELA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KG Early Literacy Behaviors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4-8 Math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 Palm Beach Performance Assess.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4-8 ELA &amp; Math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 District Diagnostic Assessment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8, 9 Algebra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3</a:t>
                      </a:r>
                      <a:r>
                        <a:rPr lang="en-US" sz="2000" baseline="0" dirty="0"/>
                        <a:t> ELA (FSA)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 rowSpan="6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3 Math (FSA)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5, 8 Science (State)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Civics, US History,</a:t>
                      </a:r>
                      <a:r>
                        <a:rPr lang="en-US" sz="2000" baseline="0" dirty="0"/>
                        <a:t> Biology, Algebra 2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AP, IB, AICE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11 SAT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11-12 Reading Retakes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854324065"/>
      </p:ext>
    </p:extLst>
  </p:cSld>
  <p:clrMapOvr>
    <a:masterClrMapping/>
  </p:clrMapOvr>
  <p:transition advClick="0">
    <p:cut thruBlk="1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PERSISTENCEDATA" val="MMPROD_UIPERSISTENCEDATA"/>
  <p:tag name="MMPROD_THEME_BG_IMAGE" val=""/>
  <p:tag name="MMPROD_88636PHOTO" val="/9j/4AAQSkZJRgABAQAAAQABAAD/2wBDAAMCAgMCAgMDAwMEAwMEBQgFBQQEBQoHBwYIDAoMDAsKCwsNDhIQDQ4RDgsLEBYQERMUFRUVDA8XGBYUGBIUFRT/2wBDAQMEBAUEBQkFBQkUDQsNFBQUFBQUFBQUFBQUFBQUFBQUFBQUFBQUFBQUFBQUFBQUFBQUFBQUFBQUFBQUFBQUFBT/wAARCAC3ALc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9U6TdWXrGvaf4ftvtGoXUVlb52eZM+1a57XviRpVvp0w03UrWe/eHzIIw+7fWUqkYfEB21Q+dF93eu7p1rxXQvjfFZXE1pryNBcpJv2/xIrfcTb/F/s/SsTxn8b9P0fWLbVdKtEu3mutl7b5ZbgeVvRPkrg/tHD25uYD3m5vEFvuSWOJ3DeW0n96vgb41ar8afF3iC80zUNH1S6sNPunmsrrRoPKTyNj/ADvt3bvl2N97+P8Air0VPHmoeLNQS7e4e1024kaeBYN6Ojf/AGNZ/wAUfjpaWegTaLb6hcXU1wiySX026K4iZVddv/fP8VZ0q/1tS5CJHyR4203xLJ4o/tCK4utRf78F9BHs+Vfk/df7vzr8v9ysm8vNV1C3ht9YRbKzt0Z4Lh4HuHf5Pub66vxD42t7y3htLRNlzbosKLD8mxaxL/Ur37PN9tu5djp8i7//AEOo/s7n+0ZeyNb4XaxaeB/t9prFus9gkaXEDbNzyxSum9EqjNrGn6x44m1uXTIv7Kt5FSDR/uO8TPsSJH/h+XfXGzak8du9vNey+S/+r2R/On/xVXbCa31C3S3+0b4U+R9/7p656mV80uaMh8pb8YeNk+H+oXiaUlwkzxv5cKSb/s2776fL95NteX694wl1y3tnSK8gm8vfJC/3H+fbXrUPw60SS3f7PdvdQujb4Zvvv/n5K8f8T3l3ceIHSW3ZLnf5Mn8Dv/v1dDCewlaURcpxV5YJHb7JXijudm//APYrY8PW1xcaPNabJXtkTzpF+593+On3PlR3DxRJvuUk8n53++39+mXOvXEmn21ojW/7pPuwx7N/993/ALz/AD/xV0y5p+6Y85U150k0/wA1JrpJovke3mj/APZ6zbD95b/PE7zbNkHz7Ei+f56u6k72+/7Q9wj+Xv8A3yOuytHwxo9vJbzahqdw6Wyf8sU+d5W/2E/9mo1pRLMvStB1DWLe8S0t9/2fbv8An+eug8MeCf7UuHS4ltbK5T/R/wB9u+dv/i/4a1NN8Z3EdvNaaJp6z23n/Pvk/wCPjb9/f/erDmTVZNQebTPPnvLeBridUf8A1W353/4AtY+1qSMjbTQdP8L/AGOK01Vft9xI3nrexps++ip93/ge6mvrGsf2hc2moXcTw2jtZR2MCJEm7/4uuJ0q5uNQ1Cwi+bUbx5Pkh2Oju2/5E/4F92uosPEMXhfxBc6frehK6Q3UsyW6Sf8AHtu+/wCbu3f3E/2l+ah0ZX9405CW58YPJcfZ0drXyo/J3b/n3bf/AB35qr2CXd5p9zcWjxWs2nvE/nXcifPufb8lV7aGykuPtD2jz/aP9Wtun7r5v49/+9VuGaLT9QR2t0nh+ffbzptR0/8AZX/utWPJH7JmdDHr/iC2N3Bp2srp0k8m+7UllQMv3Nrry333orS8Tw/D3yHbw9FqTat8m1rq4UKI9ifeX+996iuRx1NT9SP2gviImr6O+j6PKs8KbZ7qZHXY6f3K+XIfFut6XrH9tXEUr+bteBk+fZt+58ldR4q0fULi4hu01B7Wzvna4+dNroq/wb/+B1b1XWLfS/7Ht7h5bK28uVEmgjWXZ/c/8e2VxSxUqtS8zYl03xVaa5qFndyxXX/CSJumumuo9j3Dfd+R2/u/3a6C/wDFVvqmn2D3EsU9tb7pn3vs+0T7Nieb/F9yvLLbWLfS9P1J0uLyC5S+bzNQh3MlzF93Y6y/Mr7qi8T6lFb+H5tTmiltYU2zRwzSJ5rs33P97+D5qylBSnywKN2/8VWmn6fc28VvE94iK/yfwN/GleC69/aEmoTXd3dq9zL/AAo+7YlYNtrGq6x9pt4pXRHf94yfxtXpfgnwH/alwn2j7n33319bh4ww0PZxO+jhJVTkvD3gmXXLjfL5u9/4q7fTfg4kf/HxcM8P9169TsNEtNP2JFF9xNlFzsjuPlpylM9unhqcDyfWPhRo/wDy1haR/wDfritV+F32O4eWyfY+z5FevbdSfzN/3awrlEkt3R/krnlOUPhOyWGpT+KJ4lYXN7odwkV6ieTv2Oz/AH0rS8W+FYvGmn77eWB9St0V/OSP55f9jfXUa3o6ahb/AHF3w1z/AIevP7LuIUlTyXT+Lf8Aw130antY+8fMYvDewkfM/iSGXS9QvIpfNtblHdPnTZsrsPg58EPEHxM0+bW7TRLy90pJ/JS4RP3Tsqbnidv92u4+P3gBNQ099dtLeBHRP9N+T5/9/wCWuF8JePNb0P4b3nh+y1u6Swu5HT+y4Z3SJGb78uz7rf3aKvwnlS9w4fXrO41zWNmn287pcfJHDv8ANenWH2iPfbxSyvefLDJCifd+f+/XR+Fba38P6h9ttLi4e/T5Em2fIjf7G6pdVe6+0fcdIXf52T77/wDA64pVfskSmc/qUL3mnPLaItl5L/Ozu2+X5Pnf5v4mq38NPEl3of8AyD/3F59qW4S62b9iqj70dP4k20ze9x50Vwn7l33p/t1reAPGdp8O/GGm63caZFqltab9lu7/ACbaPihysOc9Q/4Qn7R9suNQing1iXWFnvdYeRUtLeKd0/4932/vdzO/93a3zV5zo/g+41Txh4wfR7v/AISGHRk3pcXEf/H4zS7fuf8Afbf8Ar6j8Q/tFeH9c/tK71DU/wDRruxl+xbLWL7I8q2+7yti7vK+bZtZl/gZa8M8H69b+G/2cNV1iLW7ODXvE+ttZXsL7EuLZItksVxEiruZPvr/AAqvy1nThUXMzcbquva39os7jUk0aeaHzfl0uNPK3N/BsX7u1t/+6z15z4w1LU4/EDy3aOlzK+97fZs2f7/92tDwN4z13wPp9zb3dlBdWfiyD52vY/NuHt9+13t93y72dPvf7FegfEiGX/hD7ZNHiuNRs75IEn/tOBXeDbvdIkuNqq38fyw/L935aIxjTl75hyHlNv4qvLKCOKNIpZdzbSUVmB/ioqzb6DFCEvkmtdNdpHQoiO3l/wCz81FVeH8pHOforqXi2K4t7Z7dH3xbkumR9/yfJs8r+78v8VYmpalp+qaPc26bXS3TZe/vGi2L/An+0+yuC0e8u9D1DUkS4XUba4SLe0E++V22fIifN83/ALLXW6lreiR28zxJE6PIs0lxC7yp8vzbEZvl/jr5Bxn8J1ETzXGsag9r5ypNs/490j+SXd/qnlRv9qvLfiRNLqGoaV4ftL26vZoo991cXcex4m/jT/cX52rqvEPjzTNUt00y332ttdu8z/Z43R0/2E/vfJsb/arjdHmik1C/u027HkdI2/j2r8if+gV7GCVpcxrh489TlOy8PaJp+j26bFXfs+89dbpWsJpfzxbX/wCAV50mt/f8112VetteSTZFvRP99/v/APfNepzH21OMOTlPVf8AhJEk2fOib6o3mt28f35f4P464KGaWP5PN+T/AGKt/Zvtn+qi3v8A3vvVtzs25YGlc6xbybESVP8AgFUvtnmf8DqL7M8f30amb/L++j/crM0M15vs9xN/t1z9ynl6hDK+1E+58/3P+B1sXLvHv3ps3/xVk3k0Xzo/zw7PnqaEuSZ5mLp+1idGkNpqmj3ll5qfZruNoUV/9r+CvlTUtKi0/UHtEi2JbuybtmxE2vXv1tr39n7E2b4U+4tcT4k8APeaxf6rb+fPZ3fz/I/yJu+/8/8AeVq78RKPJzHxtWLONsNHu7jULB7K3nn3uqI2zcj/APxNQ68lxb6wlu8SfZpn2JCj/fr0Xw948vfB9ulvpUv+gTSNNuuk3Ikuzbv3r959lcw9hb3lxcu6RTv8mxk+Te/8f8P3a8H28jl93lMi/wDCtveae9xbo6fZ9vyu6uibvl+d/wC5VZ/hX4j8Qeclpp8V1bJJ9neaF/N8ptm/+H/YrorC5i1DWLm3uEuLW2mTZJM/z+b/AMD/AN+uz8N/2Po/h9Lf7PLZXl28X+nI/wBx1+4mz/gH+9/wGuaWNqUohA8M8VeHta+Gejvb3F6r2eoI0McML70uP77/ADf3f/Qq5fStEuNcuLa0t7i1SaX/AEZIXk2Om7+//D833a9j8SJpmsag8sT/AG2G0kbe2oImx0b/AGP/AGauC17Sn0PWHtIre4utBl+5b2vyebLs+Tft+9tevVwmLVWPvFxmaH/CK2+h3H2JdTur3VbF4LeS33+bEnzv5uyX+FF/h/8AQq9Q019P0/w+mjvb3SQy7vL+1/vUi+f5HT+6/wBz5l/uV5/4Ss5be3mvbu0t/Ju33xrbum+Jv9zd/wCO11Fhf2/2hIriXyLa4Rtk1xJsf/frlxNTmkRKRV1/T2ufEIttHvInsIkXE6IyYl2fOtFN1vTTpOoXljJqVoZNweG5RWeP/aRf7/8Avf7FFYqUxH0D4G0d9D1B9K1O9i0ua0j+1QXSebv/ANx3bb/t1y/iGzfw3slt3l1S2uPuXFy+y32q77PK2r/DverHg+58V6hcPpr6211NDe+dIt3Gu9/kRElTd97/AFv3W+Wti8S7s/FGj6fqVvLq8Npe+S/26dUili+T/Vbdu35t/wDwFK8j2sonQc5/wk+q6fp+mpe2kUFhbu1xp1repsdFb+B/lVvK/i/4BXG6DqTx2+13+etX7S9x4gvJbe3i1SFHZJLd3l8p2/g2Ov8AAvyVzWpb7PWHt3/cbPn2/er2sBKM4yiduCly1UdB9slkuH2bvnrrfDHhWXVP3ry7P9/79cfo6XEmyVEd/wC41bdzr1xp/wA/2jZ/s12n2MJaHrX9iW9vbo0qNP8A79PfXrfT7f7OiKk38FeWWHxIlk097d7je/8Adrn7nxn9o+0p5u+aH+FKuUjT2sT12bWLK3/e3cu//Z31m3/xL8OW9u6L9xPv18xeNvHmp3nyJcNvf7i1yNtNcR3Gy7uLh5n2/L5mz/vitYQlM8ytjlTnyn1teeJ9H1z5LebZ/crMmh8v5/kfen3v79eNaVDrGl6g8UtpdXVsn8SbX2f/ABVeu6PNLeafC7xS/wC66Vyz9029r7WJwWsalLb3H2d/4Puf7daFtc3snh+H7JLOn2GTzkV3+/8AxVta94et9Q2S7PnR/vbK5+81jU/D+sQ2/wBn/wCJa6L8zx/crSVXnjynJToWnKRzvxImuLjUElivYPuNdfZUTZ/l6qJNqGn2++VFe8mk+dXfY+2ul8Q213pesXmsW8qweUkSRq8e/Yrf73yr/HWLeWzx2/mvcSu/meTOzyLLvrj+CPKfK4inyVZRMxLyWPUEt3uEtUmfelxvb7v9ytX+2Psf7qW7+eGBodsyfJu/z8tUobZNHt7lLhPnT+H/ANAdKz9SvLe4uEe48+BJX/5d9rv/AOPVjKlznJzG7NqVpeW9zbvcXG99uxX+SKJf497/AHv79Z95c29v8jvBPDF87zI/+t/uVj2CXEdx5Vv+4R9/+jpH87//ABVWHs7f5P8AR0T7Q7b13/cf+/8AN92iFOMJAdN4e1XTNc093uIng2Pvjt4f3UW77v8AD81WksNP1j7Nb3Gnv5NvJ8nz/fT/AL5ql4bsPtlxcvcXFraw+X97fsRG+6n3arwpb2dxbXF3M168P75IX+dH2/c2J/Ei1pGnaQFyTWdzXF3eXUNtDbP5Amkm2xyIvyJtVaK5rX9YQHeiosmxQkd5B8u/+L5vX71FbxpaDPdPgOlxH4ov/wC0PsdleTQRTJcatJ5SIu/7+z+J2+T+Kuy8YeLdMvNH1WWL5LzUZ9kbQQNK7xMm3YiN97+9/wADr56m8Qy/aP7Qurd72FH+zozvv8pmT+5/D/8AYVFD4nfQ9QS4S3eC2uJFneHf/d+5sT+GvGWGlKfMbxkei3mvW/2h7SyiurWG3tV32M//AC8/cfZvX7vzfw1wnip7T/hIHlspVe2d9iKn8H+w/wDwKs3Tb+X+0P7TsriWy/59Znf7lFzNcR6fc6fqstxZPE7Sxw/K++XYn/2Fejh6fsqhpQ5vae6dxr3ja08L6fDaW+17nZ8/yfxV4zr3xL1DULh/vbP7qUeMLmX7P5qb3e4jV0qxpXgOWTT7N7i4+xOj79yfI9exGMftHtzqVJe7ExtN8c3EdxD5vm7P42r6Ps/BNvqHhdNQ/wBfM8fyTf368XtvB+n3FwiW8W+2i+/NN996+iPAF/5ng/7P82yFNn+5WNXln8B6WDjJ+7UPCdV8DPb3E1xcRTzfPs2wpW3on9jx3ENxcaZLPcwp8n7j/wCKr2j7N5en79nyf7dVv7Bt5P3rxWtTGR2TwkXqZGj6lcaps8qyW1hT++/zv/vf/E1oPD5fzvcRed/sJsqw8NlH8mxaqP5Xzoj76xqmkockTNv5nj/gX560LCG01y4tre9RHhiT5/n+f7lZjv8AaLjY/wBxH+SjTfENppesPFcbfuK6NXLDcxiVPHOlS6XcWyXafappk/eW6fc2fPs//arz1Hi1DxR9nt7e1RHTYi3Loif/ABO+um8Q/Ei3vPFEz26K9tbx+TudN+/dWHpr6fJqELXCeRbTPvkb5Yvlb+5RKE/iPisbKM60uUparc6VHcTPFK/kon+um++7Uabf/wBn28Mv2GL7S6b44U/1Ur7/AJHdP7u2o9S0G31DUL+4tGne2hkZE2fM7xb/AJPn/i+Wsi8037P50SS/In3N779i/wDxdb/FA883NY8T3t5qH2vyoLK8R2RIbFNiRM339ifwbvn+7V/Sr/8Ati4R9Vt/9DiRkghhRPN3N9ze3yt/wKuKvETT7dEiiW63/wAMz/wf7n9+tL7Tex6fbXCfZYLZ3eGOF5F83+Df8n3lT/ao9lHlKNv+2LePzn/e2UP3H/6a/wDfXzVymq2dx9omle4effHL5FxM+1Nn8ez+HfWtNCknnW8X793mZHhhT50X/Ydq5/VdE1C3t7n+z0uPscXzyb3+d4m/vov/AI9RCJZSluYvsDPLDLLbb8J9lffMP97cv+fmop9rbf25qLf2h5VlbOQ6xkOihNnyfLRXZ7ppznVPbXdnveW38+2R/wDj4hkTypX2f36wdY1qW4t4Ue4XYjqjt/H/ALldtcvb2+n3NvcS/InzoyPsdP8AY2f7lcfrfhuK31CG3iRXmfa+3f8A3qwocvN7xhE0rDxDcahbp9n0+XybSBUdn+dHp8PiG4k0+80yW4a9s5f4X+fZ/tp/t1n2dmmn6fC9xez2qTJs2wujo+77j1n39ncW9vZypcfJKn+pST5/9+q5Y8xrB2mdLpumxaxo9hK6LPc27siKn8f+3Wn/AMIxLqGz/SN+z+H+CsqwmvdL3yom+Hy1/ff/AGFdLoOsW9nbpvl3vs+etJSPq8JKFSNyW/03+y9P+T7iffb+/XYeA9S8v/R9n3/n215V4q8W3FxcQpb/AHEfe/8At1Lc/FqK31BH2JA/97Z9yjlPQjVhCR9LTabFJ8lwyImz7teWfEizl0/UIX0S4ZHlRn27/krzzVfi7capp6W9jdv9p/jmSt7wlePHb+bdyy3sz/fZ3qZHTKvGr7sTPTxzqun/ALrULf8A4EiV0Gm+J4tUt3S3lT7T/Bv/AL3+3VHxJc28du8uz5P9isLRHt5NQs7iLbv37JNn8a1jOHOc0pHpeiX6app6XGzZN9yRf7jVieIbN5NYhuE/jTZtqxYXP2PUL+JP49s1Ov38zZ/sI9YR+IDgr+zls7ia4l2fZkfZ8jp5qJ/sf3ayrZE1DUHluJXez+V/kT59v+x/tVseMLBLe4S9+yT79nz3Gz91F8/8dYWsTXEen70dZ/tCb0a3d/n/ANj5a7vigfF16fs6skWodeuLO3ube3SWC2m++yf89a5+/vJZPO/dO6P/AAv/AB1Smd9DuJrd3lgmlTZtSTb8rVF9mu47iF7d/PheP5/O/jpxp8hx8pupf3GqXEMsqRJeJH8ionz/AC/7FMe2lk1hItks9sjr5/ybPNb+DfWFrF/b/aLCXf577N86w/Js/wBhHrpbma7uNPS4t7K9g0ebakeqf8st3+/t/vb6JR5DTlkWNY1LT7e4vJdPt3tbbZvS3TfK8Tfxpvb73+9WLqWpRSafbbPtUFtN9y4hdX+b/f8A9n5K6hPE+hSaPfpcaU/9q3e3y/ORfsluv99H3bmf/wAdrz+5muLe4dLdFghhT5/n3/Ns/g/vVlTjcRsyWbaizw3mpXEkCop2z/MN3+zRXMveeZp6anKpt+fLSQ/6x3/jorr5Gach6+nhLWNL8QXmn3bpp9/Fth8m7+f5G/jqa80fT49Y824uF2b9m549iS/7de4XN5FJbvb+MNPlguZX3vNdQI0Tt/sOv3a4fx/8IotQ09L3w/vnvHf5IXnRonX/AIFTlhftRCUDzHW9Vt7fUPKil8/yk+7/ALVYV5C9x/pFvEk73Dojwu+/fu/uUX+m6x4f1Ca31XTJ7Lyn82RrpNnm/wC5UX/CQvJs2ROl4/yfaEf50X/P/odY+ylEy5SVNbf+0Nsv7+ZNqbnf5939yjUrn7Pcb7d3+xy/c31K8On6fbzPcWTWrp8m7Zvd2/36rXlzF/Z8Nl9n2fxo021f/H/4qR3YbEezM5Ln7Rcf7FVNbtorzZ5X3/8A0OrsNslxb/un/wBJ/wDQ6xbnSru8/wCXvyET+FEraG56sp3iaWj21vHsSWX5/wDYrt9K1K7k0/zbdNlsn32m/g/4BXM+FfDyafcebcahb/c+68dd7ompaJofzon265+/+++4jf7tTV5Tsoqpymfo/g/U/Fn+m63LKmmxfIlr93zW/v8A+5XQ/wBiRafcQxW6bNlbln4kl1D97cP/AMBemIn2i4d3+5/BXDUlzHoRpxRE6eZqFy//AEzVKYl55lxNF/c2JTbyb7P9plf5ET/bqp4YSXULhLe3R57m4f5KUIc5XPGEPePS/hj4Yt/EGoXn9oW6XWlQwMkkMyfJKzfJ/wDZVwPjP4IeJZPFF/b6fFE9gmz7HcTXsVrv2/7zffr6A8N2CeG9Hhsrf+D77f32/jetX/hFbfxprGlW9xE2yKdZ93+6/wA//fVfQRoR5D46tVjXqcx8YeKvh1rfwv8AED6Z4r0qWC/uEWeObzFlSVW+55T/AMX92uU15H/c/Z7dpLm4+/8A3Hr9RfiR8KNE+MmjzaZrdv8AvkfzrO+hT97bS/30/wDia/O/4r/CXUPg/wCKJtE8S+bAj7nstQ374rlf76f3a5qlHlfPE5ZUuX3keWw6VLHcfaJYtiRfI6/7Vd14eS40fw/f2iPcfY7tIndZnREl2/O6fMrVhTfZ7i38qW4VIYX37kf79RW2pJb27ul26JMn3X+f/viuepH2hkaV/Daa5qE1pp9vcQWzzq9rv2tcf7n+1WVNoOoR6fcom5E8ze8LwbPKf/frW0q5fT/J1vZ9lmt3V4Jn+ZN2/wDjT/gFMvNVi1C4815ZUmf50b+Da1Yc0o7Fc5kyaJJZj7RAEYwg5spkaVA7bNzLRTre9urZniiRLt2+YRJ824f3qK055ln3Ncv4guNQeKLw5Z2Vm6fOt9qnm7/+ALFWYngzWNP867srLSdLudmx1S6ldHT+5s2/LXL3/wC0t/aHkpb+GlSaX545ri9VUf8A75WuS1v9p/Xo7j5NE06yhT77TXTyo/8AwNa9JYmmbe6ei39/byW72vijSlgs3+/5yfaLSX/gf8NfPvir4UXGj3H2vR7dHeXc/wBlmTY8X+wn96tt/wBpnxB/aDpFplhs/u/Psf8A76rkdY/aB1uTfFFaWtlC/wB+GFN6f8A3btv/AAGlKUZh8Rw+pTf2PcW3m2k9lcp8jrc/3v79Xrm50/XLe5eLzbG8RE2KibvN/wA7/wC7XO694h1PxJcJLqFxPeun3N/z1PpX2KPT/NuLeV/n/wCWP39lYyiQacMzx3CRW7/arZP+W38dX7bfcfc+/WfD4tuLPT9lvZKju7JHNs3ui7/uVo6a9veW/wBo+0Wtk8Ue91d/vv8A3PlrGW514bE8vuyGXNnLH/AyPWx4e8PXtxcJtRER/wCJ3rQ03VbT7Psl8p3/ALyPvStW28Q28du9v9x/4NlZc0j6GEYz95SOn0rwxLH9+43/AO+lb+yKO3RPl/v1wMPjO4+z+Uku9P422Vn6348Sz090ilV7n/xxK55R5jplVhAt+J9V8y4e0T7m/wCfZ/G39yvWPhL4Y/4R+3+13f8Ax+XCf9+l/uV5V8N9Ee4uE1W9Te+/fGr/APode5aI9enQocnvHzeNx3P+7idxDMn3673wBC8n2m7d/wDpileXw3ifJs+//BXs3huwTT9Phif+BPnrv5jyqKO10rfJs/g+Ssr4r/CLw58ZPB76F4gt/PT78FxD8ktvL/fR/wDO6nQ6q/3Iq0bO8e333Er/ADolB2H5ifFf9mnxB8I/EF/aarFdXvh6F28vVobWXyrhf7/yrtV686fRLe31B00yWW9s/I/eXEKb3T+J9lftfpsKf2ekTxb02fvN/wA+9q8q+IX7K/g/xpcXmoaVFL4Q164jlhk1DRESLzVZNro8X3W3f99VjKhJmUon5T6P4hu9L0+8t/tD2sKO8yKkf72VvuJ83+zVRPFUt5p8yS/8tfkkZE/1rr/sV9F/GP8AYP8AiL4T+03eifZfEtgnz7rVH+3P/vp/F/wGvD9K8E31vv3W8V1fxfJJYzOsT7v9tPvVyzpqBEjnLWHUBavNDbpa735/ebGorX1a7i0uwd7ONbm98zBs3/eeSf4vmorHmkc53j2CXH2x9MltZ5reTfBcWsG1LiL+NNjfNv3bP/Hq51Jkt9Phe4spYEfdsaeP55W+4+z+HZTdVe7t7ea3id/s1ui3G5JNmz50X5Nv+0/3ajs9YuLjT4fNuJZ/s+5I1m+fyl/j2bv9quWMZHRIytY3/uU2K9zv2eSnyVnppVxJcbE+eaVPOf8Aeb/4/wDPy0b7jT9Qfzf+Wru/zv8AwVXmv/8AXXcSfvk2OjbPuV2xCJt6PbXEesJbxReQk0DJJ86bPKVPn+9Ve81jzLd9Qt7K4Sz8zyXvPuI67PuVzLu95cb9/wA83z0/7fcfuUluH+/v2v8Ac3VryBymhs1K8t/N+z3CWzv8mz7iLW3Z2Fpb6fDse4tZpvn+d/kdqxf7euJLjZv8j5E+4mxH/wB+tKw1LVdc1BIre4i+0v8AIi/LFWcoyINrxmlv4T0/RPsUv2qzeSXz22fxbE3p839356q/2k8f+q2V1CaC/jT4f3lvL8l5aX0qR79j7GVE/u/8DrzRLmXT/OtLpGS5t/k+f+NauUPdO7D1uT3TTv8AWPLt/nlf/dq34P0eXxBqCS3af6Gj/d/vvXPabYS65qGxP9Sn369r8MaOlnboiIiIiVcKXIFWvzHYaDCkeyu701/L2b65HTUSPZ86V01tN/o+/wDuV0nlHVeDE/tTxRZ27p+5h/fP/wCyV7rbQ+ZXlXw60p9Lt/tcv+ulfe/+wn9yvWLZ0jt/N/gerOylHliaFhDFHTEv/tGoW1r5W/fJ93/d+f8A+Iod/sdu9w9VfBn/ABMNYmu0dHhtI9m7+B5W+f8A9B2UGx6lpSeX99981aFZFhN5exq161iAbPM++nyVyvjD4V+EviB/yMHh+z1F9mzzpo/3qf8AA/vV1VPT95TtFgfKvjf/AIJ6/D7xQX/snUNT8Nq77/Jh2Xcf/j/zL/31RX1U6eWaKj2cB8qPxl1vwrd6f/aVxqFxa2v7z7RH8jeVLu++ny/c21UttH8vT0e40+6ghu3by7h43RP++/4q9g+Itnbx+D9SuLi3WdIoHdPk/i//AGq8n03W5bPxRpqPdtqNtDPE7/YkZ9/yfPsRvvf3a8DEqVIxl7pL4w0GXwvb21pvR9VdGe6t7uxRIvv/ACeVK3+t/wBr+GuF1u2ls9QeJ/sqfd3+S6bE/wBj5a7Dxn4hi8QeKLyW7uLrfLdOlpdXb7JbZd/3HRfl+X+6u2s57bR/CesaxZahu1HfatDat5bRfvWT5Jf73y/+PUqNSUY+8RzHGoj29w7p8n/slRXO+T5n/gfem+tJNH8vzkllid0ffIyfPsWlv/Db6fcWbxXtre+cnnbUffs/2Hr0I1bhzEulaVb/AGf7XcXCps+fyf43rrfhv8HPEHxk8QJZeF9HfyYn3z30/wAlvbL/ANNX/wDZfvV7L8BP2P8AW/iZ9j1vxK76J4SdPORvL23F4v8AciT+FP8Aa/753V9q2Gg6V4T0ez8NeFdPg07TbdPkhh/9Df8AvPWsad37xcYny1rfwZ0/4X+H9N0TT7iXUZkR5rq6f5PNl/2E/hWvCviF4P8AtnkxP/x8u+yD+/u/uV9gfFd7fT9lxcOiWdvGzu3+ytfOVnqTap4gh1O7i2faNyJC/wDy7xN9xP8Af/vVtLYjl945Xwr4JTR7dIn+d0+d2/vtXaQw+X8iVt/2Okf8FWLPR/49lIxlVMe2triT7nyV3fgnRJdQ1iGKbe8MPzyVnw2aW++WX5ERPnkr1f4daO9vp6XFxFsmuP323+4v8FAqUeeVzq4bOKP+CtKwmePem/5N+99/92qqJT/O+z280v8AwCrO8NYmuPiJb/YtCuPsum79k+rInyf7kX95/wDa+7XZeG9Ht/C+j22m6enkWdunyb33u7f33f8Av1FpU0V5p6JboiQwps8lE2oiVsWafwJQBsWG7+OthNSSPYj1hPefZ7fZRbTfbNj1YHUJMknzpTt6fc3/AD1jw3P2f599RTaq9vvlT55n+RFo5gNV7tD8iJ92iuVvdf8Asp8sXCvN/HRRzsD837/xPceNPC+qxWmlPaokDI7X0iIleJXOq6h4H8UJcaffNa3lvGrpNCnyJLs+dK62/wDE+n29xbXFxcS2vzs/nQu2x9v8Cbf9qn2HirTLPR79Li3g1FLvb/x9QNK9yn993T7qLXgVKlTn973jnlI88vPENvqmj/Z5beL7e8/2j+0PmR0/vo/97+9V3W/tGoaheXDpdPqUUavI2zf5qr9+V93zImzyqyLyG31DWLlNPtHghm3eQqb3/wC+P9iu3e8TXNHs9PvYvImhji8yaFNjuy/L8/8Af3RbF/4Atb+6i+Y5pL+3t7fzfm2TJs/23r69/ZI/Zgt9ct7b4geMrRHsP9dpel3Cf8fP/TWX/pl/dX+KvKv2ePgn/wALg8cXl7rFo0HhLRHaa9X7iXDf8sok/wB7+L/Zr9CLO/8AM0e2hRFREj2IqfIiJ/cSu2lGHxCjHXmJdY155LhLdPufx1n23myfbPk2eb8n/Aarww+Zcb/v7Pndq0EheP53+R66DY+d/wBqu8Sz8P2Fkm1Pt19Bav8A7rP8/wD6BXz74k2W9vcu+7Zs+79x69o/aivIrzUNBill2W1pffbJG/uLFE7b/wDxxK+d/Hmq/wDEnS4tIp/Jl/5bPG2yspBE9g+FHie38aeF0ld/9MtH8i6V/wC9/A//AAJK7JLD/b+Svl39nXWLvT/GF5cJcb7Z49l1D/fX+/8A8Br6o1W/i0vR7nUJXX7Nbpv+T+OqPPl8ZU0rTX8QeKLbSk/49odlxdf+yJXuFtD9nt9lcF8HPD1xp+jzahep/p99I00/+9/c/wCA/d/4BXoVWdVKPuh/q/nqveI/3H3ujv8A98f7FadtZ+Z87v8A7lGsPb6PbzXd2+yzt42eT/doNjPvNYu7fWNN8P6VL5d/cfvrq4T/AJd4F/8AZ2r1K2fy7d32V578N9Blt7e51q9i2X+pv5zr/wA8ov4E/wC+a7Waby7f56sB80zyfPVqG8Szt9+/56pI/mVn63efZ9P/AN+gB8PiG4kuHd3+SnQ695lxNcf8sYf3Mf8A7PXJXNzL9n+T77/co1XUks7eG0+T5E/8eqAGa34hRrjEUS/71FYcdzbsWZ03vRQB+fPjHwxp2i6dd6xcX0rolwkcdmkfyZ/iT/drC/4T5tD0m/03RZltTcbGmktg8W5NnzL/AOPUUV5EkuY5TnNGS4vAkG94wm4eYH+bZ/drsLbTobS5trBC8lwZFfLn5Q1FFaMmXxH6LeDvCMXwh+F+m+GoQsl86b724/56zvyz/wBPwrr7Z/8AiX2y/wCwtFFenHY6o7GxZ2nl28Kf3/nNGpBY/wDviiigo+Kv2k9SdvFCQr9zf5R/4Fsrh/Fempa6R9mPzq8OzNFFZSLicv8AATQmXxwis/yfZZ0kX+/XtOj/AG3xB4hsvC0sSeRZXPnPLv5kRf8AVL/wE/yooq47HDL4z6Z0+yS1t4beP5EiTZWgYUHzyfPvooqjrH2b+Z8lc/fq3jDxjbaD/q7GyX+0Lsf89ipxGv8AWiigD075bcoifcqtc/vNlFFWBN/q7euX8R3uZoY26vRRUAZM07XGoW0UXybE31zHiC9dFdmb949FFAFbSbC41DLNLxRRRQQf/9k="/>
  <p:tag name="MMPROD_88636LOGO" val=""/>
  <p:tag name="MMPROD_TAG_VCONFIG" val="PD94bWwgdmVyc2lvbj0iMS4wIj8+DQo8Y29uZmlndXJhdGlvbj4NCgk8YnJhbmRpbmc+DQoJCTx1aWZvbnQgbmFtZT0iRk9OVF9OT1RFU19URVhUIiB2YWx1ZT0iVmVyZGFuYSw5LGZhbHNlLGZhbHNlLGZhbHNlIi8+DQoJPC9icmFuZGluZz4NCgk8Y29sb3JzPg0KCQk8dWljb2xvciBuYW1lPSJwcmltYXJ5IiB2YWx1ZT0iMHg2Rjg0ODgiLz4NCgkJPHVpY29sb3IgbmFtZT0iZ2xvdyIgdmFsdWU9IjB4NjA5NzczIi8+DQoJCTx1aWNvbG9yIG5hbWU9InRleHQiIHZhbHVlPSIweEZGRkZGRiIvPg0KCQk8dWljb2xvciBuYW1lPSJsaWdodCIgdmFsdWU9IjB4NEU1RDYwIi8+DQoJCTx1aWNvbG9yIG5hbWU9InNoYWRvdyIgdmFsdWU9IjB4MDAwMDAwIi8+DQoJCTx1aWNvbG9yIG5hbWU9ImJhY2tncm91bmQiIHZhbHVlPSIweDcyNzk3MSIvPg0KCTwvY29sb3JzPg0KCTxsYXlvdXQ+DQoJCTx1aXNob3cgbmFtZT0icHJlc2VudGF0aW9udGl0bGUiIHZhbHVlPSJ0cnVlIi8+PHVpc2hvdyBuYW1lPSJwcmVzZW50ZXJwaG90byIgdmFsdWU9InRydWUiLz48dWlzaG93IG5hbWU9InByZXNlbnRlcm5hbWUiIHZhbHVlPSJ0cnVlIi8+PHVpc2hvdyBuYW1lPSJwcmVzZW50ZXJ0aXRsZSIgdmFsdWU9InRydWUiLz48dWlzaG93IG5hbWU9InByZXNlbnRlcmVtYWlsIiB2YWx1ZT0idHJ1ZSIvPjx1aXNob3cgbmFtZT0icHJlc2VudGVyYmlvIiB2YWx1ZT0idHJ1ZSIvPjx1aXNob3cgbmFtZT0iY29tcGFueWxvZ28iIHZhbHVlPSJ0cnVlIi8+PHVpc2hvdyBuYW1lPSJzaWRlYmFyIiB2YWx1ZT0idHJ1ZSIvPjx1aXNob3cgbmFtZT0ib3V0bGluZSIgdmFsdWU9InRydWUiLz48dWlzaG93IG5hbWU9InRodW1ibmFpbCIgdmFsdWU9InRydWUiLz4NCgkJPHVpc2hvdyBuYW1lPSJub3RlcyIgdmFsdWU9InRydWUiLz48dWlzaG93IG5hbWU9InNlYXJjaCIgdmFsdWU9InRydWUiLz48dWlzaG93IG5hbWU9InF1aXoiIHZhbHVlPSJ0cnVlIi8+PHVpc2hvdyBuYW1lPSJhdHRhY2htZW50cyIgdmFsdWU9InRydWUiLz48dWlzaG93IG5hbWU9InV0aWxzIiB2YWx1ZT0idHJ1ZSIvPjx1aXNob3cgbmFtZT0idm9sdW1lIiB2YWx1ZT0idHJ1ZSIvPjx1aXNob3cgbmFtZT0icGxheWJhciIgdmFsdWU9InRydWUiLz48dWlzaG93IG5hbWU9InRhbGtpbmdoZWFkIiB2YWx1ZT0idHJ1ZSIvPjx1aXNob3cgbmFtZT0ic2lkZWJhcm9ucmlnaHQiIHZhbHVlPSJ0cnVlIi8+PHVpc2hvdyBuYW1lPSJ2aWV3Y2hhbmdlIiB2YWx1ZT0idHJ1ZSIvPjx1aXNob3cgbmFtZT0iYWx3YXlzU2NydW5jaCIgdmFsdWU9ImZhbHNlIi8+PHVpc2hvdyBuYW1lPSJpbml0aWFsZGlzcGxheW1vZGVpc25vcm1hbCIgdmFsdWU9InRydWUiLz48dWlyZXBsYWNlIG5hbWU9ImxvZ28iIHZhbHVlPSIiLz48dWlyZXBsYWNlIG5hbWU9ImJnaW1hZ2UiIHZhbHVlPSIiLz48dWlyZXBsYWNlIG5hbWU9ImluaXRpYWx0YWIiIHZhbHVlPSJvdXRsaW5lIi8+PHVpc2hvdyBuYW1lPSJjY3RleHRoaWdobGlnaHRpbmciIHZhbHVlPSJ0cnVlIi8+DQoJPC9sYXlvdXQ+DQoJPHByZWxvYWRlcj48c2V0Qm9vbCBuYW1lPSJkaXNhYmxlQXNzZXRQcmVsb2FkZXIiIHZhbHVlPSJ0cnVlIi8+PC9wcmVsb2FkZXI+PGxhbmd1YWdlIGlkPSJlb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TbGlkZSAlbiIvPg0KCQk8IS0tIHN1YnN0aXR1dGlvbjogJW4gPT0gc2xpZGUgbnVtYmVyIC0tPg0KCQk8IS0tIHN1YnN0aXR1dGlvbjogJXQgPT0gdG90YWwgc2xpZGUgY291bnQgLS0+DQoJCTx1aXRleHQgbmFtZT0iU0NSVUJCQVJTVEFUVVNfU0xJREVJTkZPIiB2YWx1ZT0iU2xpZGUgJW4gLyAldCB8ICIvPg0KCQk8dWl0ZXh0IG5hbWU9IlNDUlVCQkFSU1RBVFVTX1NUT1BQRUQiIHZhbHVlPSJTdG9wcGVkIi8+DQoJCTx1aXRleHQgbmFtZT0iU0NSVUJCQVJTVEFUVVNfUExBWUlORyIgdmFsdWU9IlBsYXlpbmciLz4NCgkJPHVpdGV4dCBuYW1lPSJTQ1JVQkJBUlNUQVRVU19OT0FVRElPIiB2YWx1ZT0iTm8gQXVkaW8iLz4NCgkJPHVpdGV4dCBuYW1lPSJTQ1JVQkJBUlNUQVRVU19WSURQTEFZSU5HIiB2YWx1ZT0iVmlkZW8gUGxheWluZyIvPg0KCQk8dWl0ZXh0IG5hbWU9IlNDUlVCQkFSU1RBVFVTX0xPQURJTkciIHZhbHVlPSJMb2FkaW5nIi8+DQoJCTx1aXRleHQgbmFtZT0iU0NSVUJCQVJTVEFUVVNfQlVGRkVSSU5HIiB2YWx1ZT0iQnVmZmVyaW5nIi8+DQoJCTx1aXRleHQgbmFtZT0iU0NSVUJCQVJTVEFUVVNfUVVFU1RJT04iIHZhbHVlPSJBbnN3ZXIgUXVlc3Rpb24iLz4NCgkJPHVpdGV4dCBuYW1lPSJTQ1JVQkJBUlNUQVRVU19SRVZJRVdRVUlaIiB2YWx1ZT0iUmV2aWV3aW5nIFF1aXoiLz4NCgkJPCEtLSBzdWJzdGl0dXRpb246ICVtID09IG1pbnV0ZXMgcmVtYWluaW5nIC0tPg0KCQk8IS0tIHN1YnN0aXR1dGlvbjogJXMgPT0gc2Vjb25kcyByZW1haW5pbmcgLS0+DQoJCTx1aXRleHQgbmFtZT0iRUxBUFNFRCIgdmFsdWU9IiVtIE1pbnV0ZXMgJXMgU2Vjb25kcyBSZW1haW5pbmciLz4NCgkJPHVpdGV4dCBuYW1lPSJOT1RGT1VORCIgdmFsdWU9Ik5vdGhpbmcgRm91bmQiLz4NCgkJPHVpdGV4dCBuYW1lPSJBVFRBQ0hNRU5UUyIgdmFsdWU9IkF0dGFjaG1lbnR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jdCIvPg0KCQk8dWl0ZXh0IG5hbWU9IlRBQl9RVUlaIiB2YWx1ZT0iUXVpeiIvPg0KCQk8dWl0ZXh0IG5hbWU9IlRBQl9PVVRMSU5FIiB2YWx1ZT0iT3V0bGluZSIvPg0KCQk8dWl0ZXh0IG5hbWU9IlRBQl9USFVNQiIgdmFsdWU9IlRodW1iIi8+DQoJCTx1aXRleHQgbmFtZT0iVEFCX05PVEVTIiB2YWx1ZT0iTm90ZXMiLz4NCgkJPHVpdGV4dCBuYW1lPSJUQUJfU0VBUkNIIiB2YWx1ZT0iU2VhcmNoIi8+DQoJCTx1aXRleHQgbmFtZT0iU0xJREVfSEVBRElORyIgdmFsdWU9IlNsaWRlIFRpdGxlIi8+DQoJCTx1aXRleHQgbmFtZT0iRFVSQVRJT05fSEVBRElORyIgdmFsdWU9IkR1cmF0aW9uIi8+DQoJCTx1aXRleHQgbmFtZT0iU0VBUkNIX0hFQURJTkciIHZhbHVlPSJTZWFyY2ggZm9yIHRleHQ6Ii8+DQoJCTx1aXRleHQgbmFtZT0iVEhVTUJfSEVBRElORyIgdmFsdWU9IlNsaWRlIi8+DQoJCTx1aXRleHQgbmFtZT0iVEhVTUJfSU5GTyIgdmFsdWU9IlNsaWRlIFRpdGxlL0R1cmF0aW9uIi8+DQoJCTx1aXRleHQgbmFtZT0iQVRUQUNITkFNRV9IRUFESU5HIiB2YWx1ZT0iRmlsZSBOYW1lIi8+DQoJCTx1aXRleHQgbmFtZT0iQVRUQUNIU0laRV9IRUFESU5HIiB2YWx1ZT0iU2l6ZSIvPg0KCQk8dWl0ZXh0IG5hbWU9IlNMSURFX05PVEVTIiB2YWx1ZT0iU2xpZGUgTm90ZXMiLz4NCgkJPHVpdGV4dCBuYW1lPSJDT1VSU0VfU1RBVFVTIiB2YWx1ZT0iTW9kdWxlIFN0YXR1cyIvPg0KCQk8dWl0ZXh0IG5hbWU9IlBBU1NFRF9TVFJJTkciIHZhbHVlPSJQYXNzZWQiLz4NCgkJPHVpdGV4dCBuYW1lPSJGQUlMRURfU1RSSU5HIiB2YWx1ZT0iRmFpbGVk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dWl0ZXh0IG5hbWU9IkNPVVJTRV9TVEFUVVMiIHZhbHVlPSJNb2R1bHN0YXR1cyIvPg0KCQk8dWl0ZXh0IG5hbWU9IlBBU1NFRF9TVFJJTkciIHZhbHVlPSJFcmZvbGdyZWljaCIvPg0KCQk8dWl0ZXh0IG5hbWU9IkZBSUxFRF9TVFJJTkciIHZhbHVlPSJGZWhsZ2VzY2hsYWd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BdXMiLz4NCgkJPHVpdGV4dCBuYW1lPSJET0NXUkFQX1RJVExFIiB2YWx1ZT0iUHJlc2VudGVyLUFuaGFuZyIvPg0KCQk8dWl0ZXh0IG5hbWU9IkRPQ1dSQVBfTVNHIiB2YWx1ZT0iQXVmIG1laW5lbSBBcmJlaXRzcGxhdHogc3BlaWNoZXJuIi8+DQoJCTx1aXRleHQgbmFtZT0iRE9DV1JBUF9QUk9NUFQiIHZhbHVlPSJadW0gSGVydW50ZXJsYWRlbiBrbGlja2VuIi8+DQoJPC9sYW5ndWFnZT4NCgk8bGFuZ3VhZ2UgaWQ9ImZy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lICVuIi8+DQoJCTwhLS0gc3Vic3RpdHV0aW9uOiAlbiA9PSBzbGlkZSBudW1iZXIgLS0+DQoJCTwhLS0gc3Vic3RpdHV0aW9uOiAldCA9PSB0b3RhbCBzbGlkZSBjb3VudCAtLT4NCgkJPHVpdGV4dCBuYW1lPSJTQ1JVQkJBUlNUQVRVU19TTElERUlORk8iIHZhbHVlPSJEaWFwb3NpdGl2ZSAlbiAvICV0IHwgIi8+DQoJCTx1aXRleHQgbmFtZT0iU0NSVUJCQVJTVEFUVVNfU1RPUFBFRCIgdmFsdWU9IkFycsOqdMOpZSIvPg0KCQk8dWl0ZXh0IG5hbWU9IlNDUlVCQkFSU1RBVFVTX1BMQVlJTkciIHZhbHVlPSJMZWN0dXJlIi8+DQoJCTx1aXRleHQgbmFtZT0iU0NSVUJCQVJTVEFUVVNfTk9BVURJTyIgdmFsdWU9IlBhcyBkZSBzb24iLz4NCgkJPHVpdGV4dCBuYW1lPSJTQ1JVQkJBUlNUQVRVU19WSURQTEFZSU5HIiB2YWx1ZT0iTGVjdHVyZSB2aWTDqW8gZW4gY291cnMiLz4NCgkJPHVpdGV4dCBuYW1lPSJTQ1JVQkJBUlNUQVRVU19MT0FESU5HIiB2YWx1ZT0iQ2hhcmdlbWVudCBlbiBjb3VycyIvPg0KCQk8dWl0ZXh0IG5hbWU9IlNDUlVCQkFSU1RBVFVTX0JVRkZFUklORyIgdmFsdWU9Ik1pc2UgZW4gbcOpbW9pcmUiLz4NCgkJPHVpdGV4dCBuYW1lPSJTQ1JVQkJBUlNUQVRVU19RVUVTVElPTiIgdmFsdWU9IlLDqXBvbmRyZSDDoCBsYSBxdWVzdGlvbiIvPg0KCQk8dWl0ZXh0IG5hbWU9IlNDUlVCQkFSU1RBVFVTX1JFVklFV1FVSVoiIHZhbHVlPSJSw6l2aXNpb24gZHUgcXVlc3Rpb25uYWlyZSIvPg0KCQk8IS0tIHN1YnN0aXR1dGlvbjogJW0gPT0gbWludXRlcyByZW1haW5pbmcgLS0+DQoJCTwhLS0gc3Vic3RpdHV0aW9uOiAlcyA9PSBzZWNvbmRzIHJlbWFpbmluZyAtLT4NCgkJPHVpdGV4dCBuYW1lPSJFTEFQU0VEIiB2YWx1ZT0iJW0gbWludXRlcyAlcyBzZWNvbmRlcyByZXN0YW50ZXMiLz4NCgkJPHVpdGV4dCBuYW1lPSJOT1RGT1VORCIgdmFsdWU9IlJpZW4gdHJvdXbDqSIvPg0KCQk8dWl0ZXh0IG5hbWU9IkFUVEFDSE1FTlRTIiB2YWx1ZT0iUGnDqGNlcyBqb2ludGVzIi8+DQoJCTwhLS0gc3Vic3RpdHV0aW9uOiAlcCA9PSBjdXJyZW50IHNwZWFrZXIncyB0aXRsZSAtLT4NCgkJPHVpdGV4dCBuYW1lPSJCSU9XSU5fVElUTEUiIHZhbHVlPSJCaW8gOiAlcCIvPg0KCQk8dWl0ZXh0IG5hbWU9IkJJT0JUTl9USVRMRSIgdmFsdWU9IkJpbyA6Ii8+DQoJCTx1aXRleHQgbmFtZT0iRElWSURFUkJUTl9USVRMRSIgdmFsdWU9InwiLz4NCgkJPHVpdGV4dCBuYW1lPSJDT05UQUNUQlROX1RJVExFIiB2YWx1ZT0iQ29udGFjdCIvPg0KCQk8dWl0ZXh0IG5hbWU9IlRBQl9RVUlaIiB2YWx1ZT0iUXVpeiIvPg0KCQk8dWl0ZXh0IG5hbWU9IlRBQl9PVVRMSU5FIiB2YWx1ZT0iUGxhbiIvPg0KCQk8dWl0ZXh0IG5hbWU9IlRBQl9USFVNQiIgdmFsdWU9IkRpYXBvcyIvPg0KCQk8dWl0ZXh0IG5hbWU9IlRBQl9OT1RFUyIgdmFsdWU9Ik5vdGVzIi8+DQoJCTx1aXRleHQgbmFtZT0iVEFCX1NFQVJDSCIgdmFsdWU9IlJlY2hlcmNoZSIvPg0KCQk8dWl0ZXh0IG5hbWU9IlNMSURFX0hFQURJTkciIHZhbHVlPSJUaXRyZSBkZSBsYSBkaWFwb3NpdGl2ZSIvPg0KCQk8dWl0ZXh0IG5hbWU9IkRVUkFUSU9OX0hFQURJTkciIHZhbHVlPSJEdXLDqWUiLz4NCgkJPHVpdGV4dCBuYW1lPSJTRUFSQ0hfSEVBRElORyIgdmFsdWU9IlJlY2hlcmNoZSBkZSB0ZXh0ZSA6Ii8+DQoJCTx1aXRleHQgbmFtZT0iVEhVTUJfSEVBRElORyIgdmFsdWU9IkRpYXBvc2l0aXZlIi8+DQoJCTx1aXRleHQgbmFtZT0iVEhVTUJfSU5GTyIgdmFsdWU9IlRpdHJlL2R1csOpZSIvPg0KCQk8dWl0ZXh0IG5hbWU9IkFUVEFDSE5BTUVfSEVBRElORyIgdmFsdWU9Ik5vbSBkZSBmaWNoaWVyIi8+DQoJCTx1aXRleHQgbmFtZT0iQVRUQUNIU0laRV9IRUFESU5HIiB2YWx1ZT0iVGFpbGxlIi8+DQoJCTx1aXRleHQgbmFtZT0iU0xJREVfTk9URVMiIHZhbHVlPSJDb21tZW50YWlyZXMgZGVzIGRpYXBvc2l0aXZlcyIvPg0KCQk8dWl0ZXh0IG5hbWU9IkNPVVJTRV9TVEFUVVMiIHZhbHVlPSJTdGF0dXQgZHUgbW9kdWxlIi8+DQoJCTx1aXRleHQgbmFtZT0iUEFTU0VEX1NUUklORyIgdmFsdWU9IlLDqXVzc2kiLz4NCgkJPHVpdGV4dCBuYW1lPSJGQUlMRURfU1RSSU5HIiB2YWx1ZT0iRWNob3XDqSIvPg0KCQk8IS0tcXVpeiBwb2QgYW5kIG1lc3NhZ2UgYm94IHRleHRzLS0+DQoJCTx1aXRleHQgbmFtZT0iUVVJWlBPRF9RVUlaX0FUVEVNUFQiIHZhbHVlPSJUZW50YXRpdmUgZGUgcXVlc3Rpb25uYWlyZSA6Ii8+DQoJCTx1aXRleHQgbmFtZT0iUVVJWlBPRF9RVUlaX0FUVEVNUFRfVkFMVUUiIHZhbHVlPSIlbiBzdXIgJXQiLz4NCgkJPHVpdGV4dCBuYW1lPSJRVUlaUE9EX1FVSVpfU0NPUkUiIHZhbHVlPSJOb3RlIG9idGVudWUgOiIvPg0KCQk8dWl0ZXh0IG5hbWU9IlFVSVpQT0RfUVVJWl9QQVNTU0NPUkUiIHZhbHVlPSJOb3RlIGQnYWRtaXNzaWJpbGl0w6nCoDoiLz4NCgkJPHVpdGV4dCBuYW1lPSJRVUlaUE9EX1FVSVpfTUFYU0NPUkUiIHZhbHVlPSJOb3RlIG1heGltYWxlIDoiLz4NCgkJPHVpdGV4dCBuYW1lPSJRVUlaUE9EX1FVRVNBVE1QVF9TVFIiIHZhbHVlPSJUZW50YXRpdmUgOiAlbiBzdXIgJXQiLz4NCgkJPHVpdGV4dCBuYW1lPSJRVUlaUE9EX1FVRVNUWVBFX1NUUiIgdmFsdWU9IlR5cGU6ICVzIi8+DQoJCTx1aXRleHQgbmFtZT0iUVVJWlBPRF9RVUVTVFlQRV9HUkQiIHZhbHVlPSJOb3TDqSIvPg0KCQk8dWl0ZXh0IG5hbWU9IlFVSVpQT0RfUVVFU1RZUEVfU1ZZIiB2YWx1ZT0iRW5xdcOqdGUiLz4NCgkJPHVpdGV4dCBuYW1lPSJRVUlaUE9EX1FVSVpBVE1QVF9JTkYiIHZhbHVlPSJJbGxpbWl0w6kiLz4NCgkJPHVpdGV4dCBuYW1lPSJRVUlaUE9EX1FVRVNBVE1QVF9JTkYiIHZhbHVlPSJJbGxpbWl0w6kiLz4NCgkJPHVpdGV4dCBuYW1lPSJXQVJOSU5HTVNHX1lFU1NUUklORyIgdmFsdWU9Ik91aSIvPg0KCQk8dWl0ZXh0IG5hbWU9IldBUk5JTkdNU0dfTk9TVFJJTkciIHZhbHVlPSJOb24iLz4NCgkJPHVpdGV4dCBuYW1lPSJXQVJOSU5HTVNHX1RJVExFU1RSSU5HIiB2YWx1ZT0iQXZlcnRpc3NlbWVudCBkZSBuYXZpZ2F0aW9uIGR1IHF1ZXN0aW9ubmFpcmUiLz4NCgkJPHVpdGV4dCBuYW1lPSJXQVJOSU5HTVNHX01TR1NUUklORyIgdmFsdWU9IlZvdXMgbidhdmV6IHBhcyByw6lwb25kdSDDoCBjZXJ0YWluZXMgcXVlc3Rpb25zIGRlIGNlIHF1ZXN0aW9ubmFpcmUuJiN4QTsmI3hBO1NpIHZvdXMgY2xpcXVleiBzdXIgT3VpLCB2b3VzIHF1aXR0ZXJleiBsZSBxdWVzdGlvbm5haXJlLiBDbGlxdWV6IHN1ciBOb24gcG91ciBjb250aW51ZXIgbGUgcXVlc3Rpb25uYWlyZS4iLz4NCgkJPHVpdGV4dCBuYW1lPSJJTkZPUk1BVElPTl9IMjY0X0ZMQVNIUExBWUVSIiB2YWx1ZT0iTGEgdmVyc2lvbiBkZSBGbGFzaCBQbGF5ZXIgYWN0dWVsbGVtZW50IGluc3RhbGzDqWUgc3VyIHZvdHJlIG1hY2hpbmUgbmUgcHJlbmQgcGFzIGVuIGNoYXJnZSBjZSB0eXBlIGRlIHZpZMOpby4gQ2xpcXVleiBzdXIgbGEgem9uZSB2aWTDqW8gcG91ciB0w6lsw6ljaGFyZ2VyIGxhIGRlcm5pw6hyZSB2ZXJzaW9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udHJlciBsJ2VuY2FkcsOpIGF1eCBwYXJ0aWNpcGFudHMiLz4NCgkJPHVpdGV4dCBuYW1lPSJNVVRFIiB2YWx1ZT0iTXVldCIvPg0KCQk8dWl0ZXh0IG5hbWU9IkRPQ1dSQVBfVElUTEUiIHZhbHVlPSJQacOoY2Ugam9pbnRlIFByZXNlbnRlciIvPg0KCQk8dWl0ZXh0IG5hbWU9IkRPQ1dSQVBfTVNHIiB2YWx1ZT0iRW5yZWdpc3RyZXIgc3VyIG1vbiBvcmRpbmF0ZXVyIi8+DQoJCTx1aXRleHQgbmFtZT0iRE9DV1JBUF9QUk9NUFQiIHZhbHVlPSJDbGlxdWVyIHBvdXIgdMOpbMOpY2hhcmdlciIvPg0KCTwvbGFuZ3VhZ2U+DQoJPGxhbmd1YWdlIGlkPSJqYSI+DQoJCTwhLS0gZm9ybWF0IGZvciB1aWZvbnQgdmFsdWUgaXMgImZvbnQsc2l6ZSxpc2JvbGQsaXNpdGFsaWMsaXNzaGFkb3dlZCIgLS0+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+DQoJCTx1aWZvbnQgbmFtZT0iRk9OVF9FTEFQU0VEVElNRSIgdmFsdWU9IlZlcmRhbmEsMTEsdHJ1ZSxmYWxzZSxmYWxzZSIvPg0KCQk8dWlmb250IG5hbWU9IkZPTlRfVVRJTFNNRU5VIiB2YWx1ZT0iVmVyZGFuYSw5LHRydWUsZmFsc2UsZmFsc2UiLz4NCgkJPHVpZm9udCBuYW1lPSJGT05UX1RBQlMiIHZhbHVlPSJWZXJkYW5hLDEwLGZhbHNlLGZhbHNlLGZhbHNlIi8+DQoJCTx1aWZvbnQgbmFtZT0iRk9OVF9QUkVTRU5UQVRJT05OQU1FIiB2YWx1ZT0iVmVyZGFuYSwxNSxmYWxzZSxmYWxzZSx0cnVlIi8+DQoJCTx1aWZvbnQgbmFtZT0iRk9OVF9QUkVTRU5URVJOQU1FIiB2YWx1ZT0iVmVyZGFuYSwxNSx0cnVlLGZhbHNlLHRydWUiLz4NCgkJPHVpZm9udCBuYW1lPSJGT05UX1BSRVNFTlRFUlRJVExFIiB2YWx1ZT0iVmVyZGFuYSwxMS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MTEsZmFsc2UsZmFsc2UsdHJ1ZSIvPg0KCQk8dWlmb250IG5hbWU9IkZPTlRfQklPV0lOIiB2YWx1ZT0iVmVyZGFuYSwxMSxmYWxzZSxmYWxzZSxmYWxzZSIvPg0KCQk8dWlmb250IG5hbWU9IkZPTlRfTElTVEhFQURJTkciIHZhbHVlPSJWZXJkYW5hLDExLGZhbHNlLGZhbHNlLGZhbHNlIi8+DQoJCTx1aWZvbnQgbmFtZT0iRk9OVF9XSU5USVRMRSIgdmFsdWU9IlZlcmRhbmEsMTE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44K544Op44Kk44OJIDogJW4iLz4NCgkJPCEtLSBzdWJzdGl0dXRpb246ICVuID09IHNsaWRlIG51bWJlciAtLT4NCgkJPCEtLSBzdWJzdGl0dXRpb246ICV0ID09IHRvdGFsIHNsaWRlIGNvdW50IC0tPg0KCQk8dWl0ZXh0IG5hbWU9IlNDUlVCQkFSU1RBVFVTX1NMSURFSU5GTyIgdmFsdWU9IuOCueODqeOCpOODiSA6ICVuIC8gJXQgfCAiLz4NCgkJPHVpdGV4dCBuYW1lPSJTQ1JVQkJBUlNUQVRVU19TVE9QUEVEIiB2YWx1ZT0i5YGc5q2iIi8+DQoJCTx1aXRleHQgbmFtZT0iU0NSVUJCQVJTVEFUVVNfUExBWUlORyIgdmFsdWU9IuWGjeeUn+S4rSIvPg0KCQk8dWl0ZXh0IG5hbWU9IlNDUlVCQkFSU1RBVFVTX05PQVVESU8iIHZhbHVlPSLpn7Plo7DjgarjgZciLz4NCgkJPHVpdGV4dCBuYW1lPSJTQ1JVQkJBUlNUQVRVU19WSURQTEFZSU5HIiB2YWx1ZT0i44OT44OH44Kq5YaN55Sf5LitIi8+DQoJCTx1aXRleHQgbmFtZT0iU0NSVUJCQVJTVEFUVVNfTE9BRElORyIgdmFsdWU9IuODreODvOODieS4rSIvPg0KCQk8dWl0ZXh0IG5hbWU9IlNDUlVCQkFSU1RBVFVTX0JVRkZFUklORyIgdmFsdWU9IuODkOODg+ODleOCoeS4rSIvPg0KCQk8dWl0ZXh0IG5hbWU9IlNDUlVCQkFSU1RBVFVTX1FVRVNUSU9OIiB2YWx1ZT0i6LOq5ZWP44Gr562U44GI44Gm5LiL44GV44GEIi8+DQoJCTx1aXRleHQgbmFtZT0iU0NSVUJCQVJTVEFUVVNfUkVWSUVXUVVJWiIgdmFsdWU9IuOCr+OCpOOCuuOCkuODrOODk+ODpeODvOOBl+OBpuOBhOOBvuOBmSIvPg0KCQk8IS0tIHN1YnN0aXR1dGlvbjogJW0gPT0gbWludXRlcyByZW1haW5pbmcgLS0+DQoJCTwhLS0gc3Vic3RpdHV0aW9uOiAlcyA9PSBzZWNvbmRzIHJlbWFpbmluZyAtLT4NCgkJPHVpdGV4dCBuYW1lPSJFTEFQU0VEIiB2YWx1ZT0i5q6L44KKIDogJW0g5YiGICVzIOenkiIvPg0KCQk8dWl0ZXh0IG5hbWU9Ik5PVEZPVU5EIiB2YWx1ZT0i5L2V44KC6KaL44Gk44GL44KK44G+44Gb44KTIi8+DQoJCTx1aXRleHQgbmFtZT0iQVRUQUNITUVOVFMiIHZhbHVlPSLmt7vku5giLz4NCgkJPCEtLSBzdWJzdGl0dXRpb246ICVwID09IGN1cnJlbnQgc3BlYWtlcidzIHRpdGxlIC0tPg0KCQk8dWl0ZXh0IG5hbWU9IkJJT1dJTl9USVRMRSIgdmFsdWU9Iue1jOattCA6ICVwIi8+DQoJCTx1aXRleHQgbmFtZT0iQklPQlROX1RJVExFIiB2YWx1ZT0i57WM5q20Ii8+DQoJCTx1aXRleHQgbmFtZT0iRElWSURFUkJUTl9USVRMRSIgdmFsdWU9InwiLz4NCgkJPHVpdGV4dCBuYW1lPSJDT05UQUNUQlROX1RJVExFIiB2YWx1ZT0i44GK5ZWP44GE5ZCI44KP44GbIi8+DQoJCTx1aXRleHQgbmFtZT0iVEFCX1FVSVoiIHZhbHVlPSLjgq/jgqTjgroiLz4NCgkJPHVpdGV4dCBuYW1lPSJUQUJfT1VUTElORSIgdmFsdWU9IuOCouOCpuODiOODqeOCpOODsyIvPg0KCQk8dWl0ZXh0IG5hbWU9IlRBQl9USFVNQiIgdmFsdWU9IuOCteODoOODjeODvOODqyIvPg0KCQk8dWl0ZXh0IG5hbWU9IlRBQl9OT1RFUyIgdmFsdWU9IuODjuODvOODiCIvPg0KCQk8dWl0ZXh0IG5hbWU9IlRBQl9TRUFSQ0giIHZhbHVlPSLmpJzntKIiLz4NCgkJPHVpdGV4dCBuYW1lPSJTTElERV9IRUFESU5HIiB2YWx1ZT0i44K544Op44Kk44OJ44K/44Kk44OI44OrIi8+DQoJCTx1aXRleHQgbmFtZT0iRFVSQVRJT05fSEVBRElORyIgdmFsdWU9IumVt+OBlSIvPg0KCQk8dWl0ZXh0IG5hbWU9IlNFQVJDSF9IRUFESU5HIiB2YWx1ZT0i5qSc57Si44GZ44KL44OG44Kt44K544OIIDogIi8+DQoJCTx1aXRleHQgbmFtZT0iVEhVTUJfSEVBRElORyIgdmFsdWU9IuOCueODqeOCpOODiSIvPg0KCQk8dWl0ZXh0IG5hbWU9IlRIVU1CX0lORk8iIHZhbHVlPSLjgrnjg6njgqTjg4njgr/jgqTjg4jjg6sgLyDplbfjgZUiLz4NCgkJPHVpdGV4dCBuYW1lPSJBVFRBQ0hOQU1FX0hFQURJTkciIHZhbHVlPSLjg5XjgqHjgqTjg6vlkI0iLz4NCgkJPHVpdGV4dCBuYW1lPSJBVFRBQ0hTSVpFX0hFQURJTkciIHZhbHVlPSLjgrXjgqTjgroiLz4NCgkJPHVpdGV4dCBuYW1lPSJTTElERV9OT1RFUyIgdmFsdWU9IuOCueODqeOCpOODieODjuODvOODiCIvPg0KCQk8dWl0ZXh0IG5hbWU9IkNPVVJTRV9TVEFUVVMiIHZhbHVlPSLjg6Ljgrjjg6Xjg7zjg6vjgrnjg4bjg7zjgr/jgrkiLz4NCgkJPHVpdGV4dCBuYW1lPSJQQVNTRURfU1RSSU5HIiB2YWx1ZT0i5ZCI5qC8Ii8+DQoJCTx1aXRleHQgbmFtZT0iRkFJTEVEX1NUUklORyIgdmFsdWU9IuS4jeWQiOagvCIvPg0KCQk8IS0tcXVpeiBwb2QgYW5kIG1lc3NhZ2UgYm94IHRleHRzLS0+DQoJCTx1aXRleHQgbmFtZT0iUVVJWlBPRF9RVUlaX0FUVEVNUFQiIHZhbHVlPSLjgq/jgqTjgrroqabooYzlm57mlbAgOiAiLz4NCgkJPHVpdGV4dCBuYW1lPSJRVUlaUE9EX1FVSVpfQVRURU1QVF9WQUxVRSIgdmFsdWU9IiVuIC8gJXQiLz4NCgkJPHVpdGV4dCBuYW1lPSJRVUlaUE9EX1FVSVpfU0NPUkUiIHZhbHVlPSLjgrnjgrPjgqIgOiAiLz4NCgkJPHVpdGV4dCBuYW1lPSJRVUlaUE9EX1FVSVpfUEFTU1NDT1JFIiB2YWx1ZT0i5ZCI5qC854K5IDoiLz4NCgkJPHVpdGV4dCBuYW1lPSJRVUlaUE9EX1FVSVpfTUFYU0NPUkUiIHZhbHVlPSLmnIDpq5jlvpfngrkgOiAiLz4NCgkJPHVpdGV4dCBuYW1lPSJRVUlaUE9EX1FVRVNBVE1QVF9TVFIiIHZhbHVlPSLoqabooYzlm57mlbAgOiAlbiAvICV0Ii8+DQoJCTx1aXRleHQgbmFtZT0iUVVJWlBPRF9RVUVTVFlQRV9TVFIiIHZhbHVlPSLjgr/jgqTjg5cgOiAlcyIvPg0KCQk8dWl0ZXh0IG5hbWU9IlFVSVpQT0RfUVVFU1RZUEVfR1JEIiB2YWx1ZT0i6KmV5L6hIi8+DQoJCTx1aXRleHQgbmFtZT0iUVVJWlBPRF9RVUVTVFlQRV9TVlkiIHZhbHVlPSLjgqLjg7PjgrHjg7zjg4giLz4NCgkJPHVpdGV4dCBuYW1lPSJRVUlaUE9EX1FVSVpBVE1QVF9JTkYiIHZhbHVlPSLnhKHliLbpmZAiLz4NCgkJPHVpdGV4dCBuYW1lPSJRVUlaUE9EX1FVRVNBVE1QVF9JTkYiIHZhbHVlPSLnhKHliLbpmZAiLz4NCgkJPHVpdGV4dCBuYW1lPSJXQVJOSU5HTVNHX1lFU1NUUklORyIgdmFsdWU9IuOBr+OBhCIvPg0KCQk8dWl0ZXh0IG5hbWU9IldBUk5JTkdNU0dfTk9TVFJJTkciIHZhbHVlPSLjgYTjgYTjgYgiLz4NCgkJPHVpdGV4dCBuYW1lPSJXQVJOSU5HTVNHX1RJVExFU1RSSU5HIiB2YWx1ZT0i44Kv44Kk44K644Gu44OK44OT44Ky44O844K344On44Oz44Gr6Zai44GZ44KL6K2m5ZGKIi8+DQoJCTx1aXRleHQgbmFtZT0iV0FSTklOR01TR19NU0dTVFJJTkciIHZhbHVlPSLjgZPjga7jgq/jgqTjgrrjgavjga/jgIHjgb7jgaDop6PnrZTjgZfjgabjgYTjgarjgYTos6rllY/jgYzjgYLjgorjgb7jgZnjgIImI3hBOyYjeEE7IOOCr+OCpOOCuuOCkue1guS6huOBmeOCi+OBq+OBr+OAgeOAjOOBr+OBhOOAjeOCkuOCr+ODquODg+OCr+OBl+OBvuOBmeOAguOCr+OCpOOCuuOCkue2muihjOOBmeOCi+OBq+OBr+OAgeOAjOOBhOOBhOOBiOOAjeOCkuOCr+ODquODg+OCr+OBl+OBvuOBmeOAgiIvPg0KCQk8dWl0ZXh0IG5hbWU9IklORk9STUFUSU9OX0gyNjRfRkxBU0hQTEFZRVIiIHZhbHVlPSLjgYrkvb/jgYTjga7jgrPjg7Pjg5Tjg6Xjg7zjgr/jgavnj77lnKjjgqTjg7Pjgrnjg4jjg7zjg6vjgZXjgozjgabjgYTjgosgRmxhc2ggUGxheWVyIOOBruODkOODvOOCuOODp+ODs+OBr+OAgeOBk+OBruODk+ODh+OCquOCkuOCteODneODvOODiOOBl+OBpuOBhOOBvuOBm+OCk+OAguacgOaWsOOBriBGbGFzaCBQbGF5ZXIg44KS44OA44Km44Oz44Ot44O844OJ44GZ44KL44Gr44Gv44CB44OT44OH44Kq6aCY5Z+f44KS44Kv44Oq44OD44Kv44GX44Gm44GP44Gg44GV44GE44CC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uOCteOCpOODieODkOODvOOCkuWPguWKoOiAheOBq+imi+OBm+OCiyIvPg0KCQk8dWl0ZXh0IG5hbWU9Ik1VVEUiIHZhbHVlPSLjg5/jg6Xjg7zjg4giLz4NCgkJPHVpdGV4dCBuYW1lPSJET0NXUkFQX1RJVExFIiB2YWx1ZT0iUHJlc2VudGVyIOa3u+S7mOODleOCoeOCpOODqyIvPg0KCQk8dWl0ZXh0IG5hbWU9IkRPQ1dSQVBfTVNHIiB2YWx1ZT0i44Oe44Kk44Kz44Oz44OU44Ol44O844K/44Gr5L+d5a2YIi8+DQoJCTx1aXRleHQgbmFtZT0iRE9DV1JBUF9QUk9NUFQiIHZhbHVlPSLjgq/jg6rjg4Pjgq/jgZfjgabjg4Djgqbjg7Pjg63jg7zjg4kiLz4NCgk8L2xhbmd1YWdlPg0KCTxsYW5ndWFnZSBpZD0ia28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S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S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yKrOudvOydtOuTnCAlbiIvPg0KCQk8IS0tIHN1YnN0aXR1dGlvbjogJW4gPT0gc2xpZGUgbnVtYmVyIC0tPg0KCQk8IS0tIHN1YnN0aXR1dGlvbjogJXQgPT0gdG90YWwgc2xpZGUgY291bnQgLS0+DQoJCTx1aXRleHQgbmFtZT0iU0NSVUJCQVJTVEFUVVNfU0xJREVJTkZPIiB2YWx1ZT0i7Iqs65287J2065OcICVuIC8gJXQgfCAiLz4NCgkJPHVpdGV4dCBuYW1lPSJTQ1JVQkJBUlNUQVRVU19TVE9QUEVEIiB2YWx1ZT0i7KSR7KeA65CoIi8+DQoJCTx1aXRleHQgbmFtZT0iU0NSVUJCQVJTVEFUVVNfUExBWUlORyIgdmFsdWU9IuyerOyDnSIvPg0KCQk8dWl0ZXh0IG5hbWU9IlNDUlVCQkFSU1RBVFVTX05PQVVESU8iIHZhbHVlPSLsmKTrlJTsmKQg7JeG7J2MIi8+DQoJCTx1aXRleHQgbmFtZT0iU0NSVUJCQVJTVEFUVVNfVklEUExBWUlORyIgdmFsdWU9Iuu5hOuUlOyYpCDsnqzsg50g7KSRIi8+DQoJCTx1aXRleHQgbmFtZT0iU0NSVUJCQVJTVEFUVVNfTE9BRElORyIgdmFsdWU9IuuhnOuUqSIvPg0KCQk8dWl0ZXh0IG5hbWU9IlNDUlVCQkFSU1RBVFVTX0JVRkZFUklORyIgdmFsdWU9IuuyhO2NvOungSIvPg0KCQk8dWl0ZXh0IG5hbWU9IlNDUlVCQkFSU1RBVFVTX1FVRVNUSU9OIiB2YWx1ZT0i7KeI66y47JeQIOuLte2VmOq4sCIvPg0KCQk8dWl0ZXh0IG5hbWU9IlNDUlVCQkFSU1RBVFVTX1JFVklFV1FVSVoiIHZhbHVlPSLsp4jrrLgg64uk7Iuc67O06riwIi8+DQoJCTwhLS0gc3Vic3RpdHV0aW9uOiAlbSA9PSBtaW51dGVzIHJlbWFpbmluZyAtLT4NCgkJPCEtLSBzdWJzdGl0dXRpb246ICVzID09IHNlY29uZHMgcmVtYWluaW5nIC0tPg0KCQk8dWl0ZXh0IG5hbWU9IkVMQVBTRUQiIHZhbHVlPSIlbeu2hCAlc+y0iCDrgqjsnYwiLz4NCgkJPHVpdGV4dCBuYW1lPSJOT1RGT1VORCIgdmFsdWU9IuyXhuydjCIvPg0KCQk8dWl0ZXh0IG5hbWU9IkFUVEFDSE1FTlRTIiB2YWx1ZT0i7LKo67aAIO2MjOydvCIvPg0KCQk8IS0tIHN1YnN0aXR1dGlvbjogJXAgPT0gY3VycmVudCBzcGVha2VyJ3MgdGl0bGUgLS0+DQoJCTx1aXRleHQgbmFtZT0iQklPV0lOX1RJVExFIiB2YWx1ZT0i6rK966ClIOyGjOqwnDogJXAiLz4NCgkJPHVpdGV4dCBuYW1lPSJCSU9CVE5fVElUTEUiIHZhbHVlPSLqsr3roKUg7IaM6rCcIi8+DQoJCTx1aXRleHQgbmFtZT0iRElWSURFUkJUTl9USVRMRSIgdmFsdWU9InwiLz4NCgkJPHVpdGV4dCBuYW1lPSJDT05UQUNUQlROX1RJVExFIiB2YWx1ZT0i7Jew65297LKYIi8+DQoJCTx1aXRleHQgbmFtZT0iVEFCX1FVSVoiIHZhbHVlPSLtgLTspogiLz4NCgkJPHVpdGV4dCBuYW1lPSJUQUJfT1VUTElORSIgdmFsdWU9IuqwnOyalCIvPg0KCQk8dWl0ZXh0IG5hbWU9IlRBQl9USFVNQiIgdmFsdWU9Iuy2leyGjO2MkCIvPg0KCQk8dWl0ZXh0IG5hbWU9IlRBQl9OT1RFUyIgdmFsdWU9IuuFuO2KuCIvPg0KCQk8dWl0ZXh0IG5hbWU9IlRBQl9TRUFSQ0giIHZhbHVlPSLqsoDsg4kiLz4NCgkJPHVpdGV4dCBuYW1lPSJTTElERV9IRUFESU5HIiB2YWx1ZT0i7Iqs65287J2065OcIOygnOuqqSIvPg0KCQk8dWl0ZXh0IG5hbWU9IkRVUkFUSU9OX0hFQURJTkciIHZhbHVlPSLsnqzsg53si5zqsIQiLz4NCgkJPHVpdGV4dCBuYW1lPSJTRUFSQ0hfSEVBRElORyIgdmFsdWU9Iu2FjeyKpO2KuCDqsoDsg4k6Ii8+DQoJCTx1aXRleHQgbmFtZT0iVEhVTUJfSEVBRElORyIgdmFsdWU9IuyKrOudvOydtOuTnCIvPg0KCQk8dWl0ZXh0IG5hbWU9IlRIVU1CX0lORk8iIHZhbHVlPSLsoJzrqqkv7J6s7IOd7Iuc6rCEIi8+DQoJCTx1aXRleHQgbmFtZT0iQVRUQUNITkFNRV9IRUFESU5HIiB2YWx1ZT0i7YyM7J28IOydtOumhCIvPg0KCQk8dWl0ZXh0IG5hbWU9IkFUVEFDSFNJWkVfSEVBRElORyIgdmFsdWU9Iu2BrOq4sCIvPg0KCQk8dWl0ZXh0IG5hbWU9IlNMSURFX05PVEVTIiB2YWx1ZT0i7Iqs65287J2065OcIOuFuO2KuCIvPg0KCQk8dWl0ZXh0IG5hbWU9IkNPVVJTRV9TVEFUVVMiIHZhbHVlPSLrqqjrk4gg7IOB7YOcIi8+DQoJCTx1aXRleHQgbmFtZT0iUEFTU0VEX1NUUklORyIgdmFsdWU9Iu2VqeqyqSIvPg0KCQk8dWl0ZXh0IG5hbWU9IkZBSUxFRF9TVFJJTkciIHZhbHVlPSLrtojtlanqsqk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dWl0ZXh0IG5hbWU9IkNPVVJTRV9TVEFUVVMiIHZhbHVlPSJFc3RhZG8gZGUgbW9kdWxvIi8+DQoJCTx1aXRleHQgbmFtZT0iUEFTU0VEX1NUUklORyIgdmFsdWU9IkFwcm9iYWRvIi8+DQoJCTx1aXRleHQgbmFtZT0iRkFJTEVEX1NUUklORyIgdmFsdWU9IlN1c3BlbnNvIi8+DQoJCTwhLS1xdWl6IHBvZCBhbmQgbWVzc2FnZSBib3ggdGV4dHMtLT4NCgkJPHVpdGV4dCBuYW1lPSJRVUlaUE9EX1FVSVpfQVRURU1QVCIgdmFsdWU9IkludGVudG8gZGUgcHJ1ZWJhOiIvPg0KCQk8dWl0ZXh0IG5hbWU9IlFVSVpQT0RfUVVJWl9BVFRFTVBUX1ZBTFVFIiB2YWx1ZT0iJW4gZGUgJXQiLz4NCgkJPHVpdGV4dCBuYW1lPSJRVUlaUE9EX1FVSVpfU0NPUkUiIHZhbHVlPSJQdW50dWFjacOzbjoiLz4NCgkJPHVpdGV4dCBuYW1lPSJRVUlaUE9EX1FVSVpfUEFTU1NDT1JFIiB2YWx1ZT0iUHVudHVhY2nDs24gcGFyYSBhcHJvYmFyOiIvPg0KCQk8dWl0ZXh0IG5hbWU9IlFVSVpQT0RfUVVJWl9NQVhTQ09SRSIgdmFsdWU9IlB1bnR1YWNpw7NuIG3DoXhpbWE6Ii8+DQoJCTx1aXRleHQgbmFtZT0iUVVJWlBPRF9RVUVTQVRNUFRfU1RSIiB2YWx1ZT0iSW50ZW50b3M6ICVuIGRlICV0Ii8+DQoJCTx1aXRleHQgbmFtZT0iUVVJWlBPRF9RVUVTVFlQRV9TVFIiIHZhbHVlPSJUaXBvOiAlcyIvPg0KCQk8dWl0ZXh0IG5hbWU9IlFVSVpQT0RfUVVFU1RZUEVfR1JEIiB2YWx1ZT0iQ29uIHB1bnR1YWNpw7NuIi8+DQoJCTx1aXRleHQgbmFtZT0iUVVJWlBPRF9RVUVTVFlQRV9TVlkiIHZhbHVlPSJFbmN1ZXN0YSIvPg0KCQk8dWl0ZXh0IG5hbWU9IlFVSVpQT0RfUVVJWkFUTVBUX0lORiIgdmFsdWU9IkluZmluaXRvIi8+DQoJCTx1aXRleHQgbmFtZT0iUVVJWlBPRF9RVUVTQVRNUFRfSU5GIiB2YWx1ZT0iSW5maW5pdG8iLz4NCgkJPHVpdGV4dCBuYW1lPSJXQVJOSU5HTVNHX1lFU1NUUklORyIgdmFsdWU9IlPDrSIvPg0KCQk8dWl0ZXh0IG5hbWU9IldBUk5JTkdNU0dfTk9TVFJJTkciIHZhbHVlPSJObyIvPg0KCQk8dWl0ZXh0IG5hbWU9IldBUk5JTkdNU0dfVElUTEVTVFJJTkciIHZhbHVlPSJBdmlzbyBkZSBuYXZlZ2FjacOzbiBkZSBwcnVlYmEiLz4NCgkJPHVpdGV4dCBuYW1lPSJXQVJOSU5HTVNHX01TR1NUUklORyIgdmFsdWU9IkhheSBwcmVndW50YXMgc2luIGludGVudG9zIGVuIGVzdGEgcHJ1ZWJhLiYjeEE7JiN4QTtQYXJhIHNhbGlyIGRlIGxhIHBydWViYSwgaGFnYSBjbGljIGVuIFPDrS4gUGFyYSBjb250aW51YXIsIGhhZ2EgY2xpYyBlbiBOby4iLz4NCgkJPHVpdGV4dCBuYW1lPSJJTkZPUk1BVElPTl9IMjY0X0ZMQVNIUExBWUVSIiB2YWx1ZT0iTGEgdmVyc2nDs24gYWN0dWFsIGRlIEZsYXNoIFBsYXllciBpbnN0YWxhZGEgZW4gZWwgb3JkZW5hZG9yIG5vIGVzIGNvbXBhdGlibGUgY29uIGVzdGUgdsOtZGVvLiBIYWdhIGNsaWMgZW4gZWwgw6FyZWEgZGUgdsOtZGVvIHBhcmEgZGVzY2FyZ2FyIGxhIMO6bHRpbWEgdmVyc2nDs24gZGUgRmxhc2ggUGxheWVyLiIvPg0KCQk8IS0tIHN1YnN0aXR1dGlvbjogJXAgPT0gcHJlc2VudGF0aW9uIHRpdGxlIC0tPg0KCQk8IS0tIHN1YnN0aXR1dGlvbjogJXMgPT0gc2xpZGUgdGl0bGUgLS0+DQoJCTwhLS0gc3Vic3RpdHV0aW9uOiAlbiA9PSBzbGlkZSBudW1iZXIgLS0+DQoJCTx1aXRleHQgbmFtZT0iQk9PS01BUksiIHZhbHVlPSJBZG9iZSBQcmVzZW50ZXI6ICVwIi8+DQoJCTwhLS0gc3Vic3RpdHV0aW9uOiAlcCA9PSBwcmVzZW50YXRpb24gdGl0bGUgLS0+DQoJCTwhLS0gc3Vic3RpdHV0aW9uOiAlcyA9PSBzbGlkZSB0aXRsZSAtLT4NCgkJPCEtLSBzdWJzdGl0dXRpb246ICVuID09IHNsaWRlIG51bWJlciAtLT4NCgkJPHVpdGV4dCBuYW1lPSJCT09LTUFSS1NMSURFIiB2YWx1ZT0iQWRvYmUgUHJlc2VudGVyOiAlcCAlcyIvPg0KCQk8dWl0ZXh0IG5hbWU9IlNIT1dTSURFQkFSIiB2YWx1ZT0iTW9zdHJhciBiYXJyYSBsYXRlcmFsIGEgbG9zIHBhcnRpY2lwYW50ZXMiLz4NCgkJPHVpdGV4dCBuYW1lPSJNVVRFIiB2YWx1ZT0iU2lsZW5jaWFyIi8+DQoJCTx1aXRleHQgbmFtZT0iRE9DV1JBUF9USVRMRSIgdmFsdWU9IkFyY2hpdm8gYWRqdW50byBkZSBQcmVzZW50ZXIiLz4NCgkJPHVpdGV4dCBuYW1lPSJET0NXUkFQX01TRyIgdmFsdWU9Ikd1YXJkYXIgZW4gTWkgUEMiLz4NCgkJPHVpdGV4dCBuYW1lPSJET0NXUkFQX1BST01QVCIgdmFsdWU9IkhhZ2EgY2xpYyBlbiBEZXNjYXJnYXIiLz4NCgk8L2xhbmd1YWdlPg0KCTxsYW5ndWFnZSBpZD0icHQ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GFyYWRvIi8+DQoJCTx1aXRleHQgbmFtZT0iU0NSVUJCQVJTVEFUVVNfUExBWUlORyIgdmFsdWU9IlJlcHJvZHV6aW5kbyIvPg0KCQk8dWl0ZXh0IG5hbWU9IlNDUlVCQkFSU1RBVFVTX05PQVVESU8iIHZhbHVlPSJTZW0gw6F1ZGlvIi8+DQoJCTx1aXRleHQgbmFtZT0iU0NSVUJCQVJTVEFUVVNfVklEUExBWUlORyIgdmFsdWU9IlbDrWRlbyBlbSByZXByb2R1w6fDo28iLz4NCgkJPHVpdGV4dCBuYW1lPSJTQ1JVQkJBUlNUQVRVU19MT0FESU5HIiB2YWx1ZT0iQ2FycmVnYW5kbyIvPg0KCQk8dWl0ZXh0IG5hbWU9IlNDUlVCQkFSU1RBVFVTX0JVRkZFUklORyIgdmFsdWU9IkFybWF6ZW5hbmRvIGVtIGJ1ZmZlciIvPg0KCQk8dWl0ZXh0IG5hbWU9IlNDUlVCQkFSU1RBVFVTX1FVRVNUSU9OIiB2YWx1ZT0iUmVzcG9uZGVyIHBlcmd1bnRhIi8+DQoJCTx1aXRleHQgbmFtZT0iU0NSVUJCQVJTVEFUVVNfUkVWSUVXUVVJWiIgdmFsdWU9IlJldmlzYW5kbyBxdWVzdGlvbsOhcmlvIi8+DQoJCTwhLS0gc3Vic3RpdHV0aW9uOiAlbSA9PSBtaW51dGVzIHJlbWFpbmluZyAtLT4NCgkJPCEtLSBzdWJzdGl0dXRpb246ICVzID09IHNlY29uZHMgcmVtYWluaW5nIC0tPg0KCQk8dWl0ZXh0IG5hbWU9IkVMQVBTRUQiIHZhbHVlPSIlbSBtaW51dG9zICVzIHNlZ3VuZG9zIHJlc3RhbnRlcyIvPg0KCQk8dWl0ZXh0IG5hbWU9Ik5PVEZPVU5EIiB2YWx1ZT0iTmFkYSBlbmNvbnRyYWRvIi8+DQoJCTx1aXRleHQgbmFtZT0iQVRUQUNITUVOVFMiIHZhbHVlPSJBbmV4b3M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YXRvIi8+DQoJCTx1aXRleHQgbmFtZT0iVEFCX1FVSVoiIHZhbHVlPSJRdWVzdC4iLz4NCgkJPHVpdGV4dCBuYW1lPSJUQUJfT1VUTElORSIgdmFsdWU9IkVzcXVlbWEiLz4NCgkJPHVpdGV4dCBuYW1lPSJUQUJfVEhVTUIiIHZhbHVlPSJNaW5pIi8+DQoJCTx1aXRleHQgbmFtZT0iVEFCX05PVEVTIiB2YWx1ZT0iTm90YXMiLz4NCgkJPHVpdGV4dCBuYW1lPSJUQUJfU0VBUkNIIiB2YWx1ZT0iQnVzY2EiLz4NCgkJPHVpdGV4dCBuYW1lPSJTTElERV9IRUFESU5HIiB2YWx1ZT0iVMOtdHVsbyBkbyBzbGlkZSIvPg0KCQk8dWl0ZXh0IG5hbWU9IkRVUkFUSU9OX0hFQURJTkciIHZhbHVlPSJEdXJhw6fDo28iLz4NCgkJPHVpdGV4dCBuYW1lPSJTRUFSQ0hfSEVBRElORyIgdmFsdWU9IlByb2N1cmFyIHRleHRvOiIvPg0KCQk8dWl0ZXh0IG5hbWU9IlRIVU1CX0hFQURJTkciIHZhbHVlPSJTbGlkZSIvPg0KCQk8dWl0ZXh0IG5hbWU9IlRIVU1CX0lORk8iIHZhbHVlPSJUw610dWxvL0R1cmHDp8OjbyBkbyBzbGlkZSIvPg0KCQk8dWl0ZXh0IG5hbWU9IkFUVEFDSE5BTUVfSEVBRElORyIgdmFsdWU9Ik5vbWUgZG8gYXJxdWl2byIvPg0KCQk8dWl0ZXh0IG5hbWU9IkFUVEFDSFNJWkVfSEVBRElORyIgdmFsdWU9IlRhbWFuaG8iLz4NCgkJPHVpdGV4dCBuYW1lPSJTTElERV9OT1RFUyIgdmFsdWU9IkFub3Rhw6fDtWVzIGRvIHNsaWRlIi8+DQoJCTx1aXRleHQgbmFtZT0iQ09VUlNFX1NUQVRVUyIgdmFsdWU9IlN0YXR1cyBkbyBtw7NkdWxvIi8+DQoJCTx1aXRleHQgbmFtZT0iUEFTU0VEX1NUUklORyIgdmFsdWU9IkFwcm92YWRvIi8+DQoJCTx1aXRleHQgbmFtZT0iRkFJTEVEX1NUUklORyIgdmFsdWU9IlJlcHJvdmFkby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HVpdGV4dCBuYW1lPSJDT1VSU0VfU1RBVFVTIiB2YWx1ZT0iTW9kdWxlIFN0YXR1cyIvPg0KCQk8dWl0ZXh0IG5hbWU9IlBBU1NFRF9TVFJJTkciIHZhbHVlPSJQYXNzZWQiLz4NCgkJPHVpdGV4dCBuYW1lPSJGQUlMRURfU1RSSU5HIiB2YWx1ZT0iRmFpbGVkIi8+DQoJCTwhLS1xdWl6IHBvZCBhbmQgbWVzc2FnZSBib3ggdGV4dHMtLT4NCgkJPHVpdGV4dCBuYW1lPSJRVUlaUE9EX1FVSVpfQVRURU1QVCIgdmFsdWU9IlRlbnRhdGl2byBxdWl6OiIvPg0KCQk8dWl0ZXh0IG5hbWU9IlFVSVpQT0RfUVVJWl9BVFRFTVBUX1ZBTFVFIiB2YWx1ZT0iJW4gZGkgJXQiLz4NCgkJPHVpdGV4dCBuYW1lPSJRVUlaUE9EX1FVSVpfU0NPUkUiIHZhbHVlPSJQdW50ZWdnaW86Ii8+DQoJCTx1aXRleHQgbmFtZT0iUVVJWlBPRF9RVUlaX1BBU1NTQ09SRSIgdmFsdWU9IlB1bnRlZ2dpbyBtaW5pbW86Ii8+DQoJCTx1aXRleHQgbmFtZT0iUVVJWlBPRF9RVUlaX01BWFNDT1JFIiB2YWx1ZT0iUHVudGVnZ2lvIG1hc3NpbW86Ii8+DQoJCTx1aXRleHQgbmFtZT0iUVVJWlBPRF9RVUVTQVRNUFRfU1RSIiB2YWx1ZT0iVGVudGF0aXZvOiAlbiBkaSAldCIvPg0KCQk8dWl0ZXh0IG5hbWU9IlFVSVpQT0RfUVVFU1RZUEVfU1RSIiB2YWx1ZT0iVGlwbzogJXMiLz4NCgkJPHVpdGV4dCBuYW1lPSJRVUlaUE9EX1FVRVNUWVBFX0dSRCIgdmFsdWU9IkNvbiB2YWx1dGF6aW9uZSIvPg0KCQk8dWl0ZXh0IG5hbWU9IlFVSVpQT0RfUVVFU1RZUEVfU1ZZIiB2YWx1ZT0iSW5kYWdpbmUiLz4NCgkJPHVpdGV4dCBuYW1lPSJRVUlaUE9EX1FVSVpBVE1QVF9JTkYiIHZhbHVlPSJJbmZpbml0aSIvPg0KCQk8dWl0ZXh0IG5hbWU9IlFVSVpQT0RfUVVFU0FUTVBUX0lORiIgdmFsdWU9IkluZmluaXRpIi8+DQoJCTx1aXRleHQgbmFtZT0iV0FSTklOR01TR19ZRVNTVFJJTkciIHZhbHVlPSJTw6wiLz4NCgkJPHVpdGV4dCBuYW1lPSJXQVJOSU5HTVNHX05PU1RSSU5HIiB2YWx1ZT0iTm8iLz4NCgkJPHVpdGV4dCBuYW1lPSJXQVJOSU5HTVNHX1RJVExFU1RSSU5HIiB2YWx1ZT0iQXZ2ZXJ0ZW56YSBuYXZpZ2F6aW9uZSBxdWl6Ii8+DQoJCTx1aXRleHQgbmFtZT0iV0FSTklOR01TR19NU0dTVFJJTkciIHZhbHVlPSJPY2NvcnJlIGFuY29yYSByaXNwb25kZXJlIGFkIGFsY3VuZSBkb21hbmRlIGRlbCBxdWl6LiYjeEE7JiN4QTtTZSBmYXRlIGNsaWMgc3UgU8OsLCB1c2NpcmV0ZSBkYWwgcXVpei4gRmF0ZSBjbGljIHN1IE5vIHBlciBjb250aW51YXJlIGlsIHF1aXouIi8+DQoJCTx1aXRleHQgbmFtZT0iSU5GT1JNQVRJT05fSDI2NF9GTEFTSFBMQVlFUiIgdmFsdWU9IkxhIHZlcnNpb25lIGRpIEZsYXNoIFBsYXllciBhdHR1YWxtZW50ZSBpbnN0YWxsYXRhIG5vbiBzdXBwb3J0YSBxdWVzdG8gdmlkZW8uIEZhdGUgY2xpYyBzdWxsJ2FyZWEgZGVsIHZpZGVvIHBlciBzY2FyaWNhcmUgbCd1bHRpbWEgdmVyc2lvbmUgZGkgRmxhc2ggUGxheWVy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Nb3N0cmEgYmFycmEgbGF0ZXJhbGUgYWkgcGFydGVjaXBhbnRpIi8+DQoJCTx1aXRleHQgbmFtZT0iTVVURSIgdmFsdWU9IkRpc2F0dGl2YSBhdWRpbyIvPg0KCQk8dWl0ZXh0IG5hbWU9IkRPQ1dSQVBfVElUTEUiIHZhbHVlPSJBbGxlZ2F0byBmaWxlIFByZXNlbnRlciIvPg0KCQk8dWl0ZXh0IG5hbWU9IkRPQ1dSQVBfTVNHIiB2YWx1ZT0iU2FsdmEgaW4gUmlzb3JzZSBkZWwgY29tcHV0ZXIiLz4NCgkJPHVpdGV4dCBuYW1lPSJET0NXUkFQX1BST01QVCIgdmFsdWU9IkNsaWMgcGVyIHNjYXJpY2FyZSIvPg0KCTwvbGFuZ3VhZ2U+DQoJPGxhbmd1YWdlIGlkPSJubC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EgJW4iLz4NCgkJPCEtLSBzdWJzdGl0dXRpb246ICVuID09IHNsaWRlIG51bWJlciAtLT4NCgkJPCEtLSBzdWJzdGl0dXRpb246ICV0ID09IHRvdGFsIHNsaWRlIGNvdW50IC0tPg0KCQk8dWl0ZXh0IG5hbWU9IlNDUlVCQkFSU1RBVFVTX1NMSURFSU5GTyIgdmFsdWU9IkRpYSAlbiAvICV0IHwgIi8+DQoJCTx1aXRleHQgbmFtZT0iU0NSVUJCQVJTVEFUVVNfU1RPUFBFRCIgdmFsdWU9Ikdlc3RvcHQiLz4NCgkJPHVpdGV4dCBuYW1lPSJTQ1JVQkJBUlNUQVRVU19QTEFZSU5HIiB2YWx1ZT0iQWZzcGVsZW4iLz4NCgkJPHVpdGV4dCBuYW1lPSJTQ1JVQkJBUlNUQVRVU19OT0FVRElPIiB2YWx1ZT0iR2VlbiBhdWRpbyIvPg0KCQk8dWl0ZXh0IG5hbWU9IlNDUlVCQkFSU1RBVFVTX1ZJRFBMQVlJTkciIHZhbHVlPSJWaWRlbyBhZnNwZWxlbiIvPg0KCQk8dWl0ZXh0IG5hbWU9IlNDUlVCQkFSU1RBVFVTX0xPQURJTkciIHZhbHVlPSJMYWRlbiIvPg0KCQk8dWl0ZXh0IG5hbWU9IlNDUlVCQkFSU1RBVFVTX0JVRkZFUklORyIgdmFsdWU9IkJ1ZmZlcmVuIi8+DQoJCTx1aXRleHQgbmFtZT0iU0NSVUJCQVJTVEFUVVNfUVVFU1RJT04iIHZhbHVlPSJWcmFhZyBtZXQgYW50d29vcmQiLz4NCgkJPHVpdGV4dCBuYW1lPSJTQ1JVQkJBUlNUQVRVU19SRVZJRVdRVUlaIiB2YWx1ZT0iUXVpeiBjb250cm9sZXJlbiIvPg0KCQk8IS0tIHN1YnN0aXR1dGlvbjogJW0gPT0gbWludXRlcyByZW1haW5pbmcgLS0+DQoJCTwhLS0gc3Vic3RpdHV0aW9uOiAlcyA9PSBzZWNvbmRzIHJlbWFpbmluZyAtLT4NCgkJPHVpdGV4dCBuYW1lPSJFTEFQU0VEIiB2YWx1ZT0iRXIgcmVzdGVyZW4gJW0gbWludXRlbiAlcyBzZWNvbmRlbiIvPg0KCQk8dWl0ZXh0IG5hbWU9Ik5PVEZPVU5EIiB2YWx1ZT0iTmlldHMgZ2V2b25kZW4iLz4NCgkJPHVpdGV4dCBuYW1lPSJBVFRBQ0hNRU5UUyIgdmFsdWU9IkJpamxhZ2VuIi8+DQoJCTwhLS0gc3Vic3RpdHV0aW9uOiAlcCA9PSBjdXJyZW50IHNwZWFrZXIncyB0aXRsZSAtLT4NCgkJPHVpdGV4dCBuYW1lPSJCSU9XSU5fVElUTEUiIHZhbHVlPSJCaW9ncmFmaWU6ICVwIi8+DQoJCTx1aXRleHQgbmFtZT0iQklPQlROX1RJVExFIiB2YWx1ZT0iQmlvZ3JhZmllIi8+DQoJCTx1aXRleHQgbmFtZT0iRElWSURFUkJUTl9USVRMRSIgdmFsdWU9InwiLz4NCgkJPHVpdGV4dCBuYW1lPSJDT05UQUNUQlROX1RJVExFIiB2YWx1ZT0iQ29udGFjdCIvPg0KCQk8dWl0ZXh0IG5hbWU9IlRBQl9RVUlaIiB2YWx1ZT0iUXVpeiIvPg0KCQk8dWl0ZXh0IG5hbWU9IlRBQl9PVVRMSU5FIiB2YWx1ZT0iT3ZlcnppY2h0Ii8+DQoJCTx1aXRleHQgbmFtZT0iVEFCX1RIVU1CIiB2YWx1ZT0iTWluaWF0dXVyIi8+DQoJCTx1aXRleHQgbmFtZT0iVEFCX05PVEVTIiB2YWx1ZT0iTm90aXRpZXMiLz4NCgkJPHVpdGV4dCBuYW1lPSJUQUJfU0VBUkNIIiB2YWx1ZT0iWm9la2VuIi8+DQoJCTx1aXRleHQgbmFtZT0iU0xJREVfSEVBRElORyIgdmFsdWU9IlRpdGVsIHZhbiBkaWEiLz4NCgkJPHVpdGV4dCBuYW1lPSJEVVJBVElPTl9IRUFESU5HIiB2YWx1ZT0iRHV1ciIvPg0KCQk8dWl0ZXh0IG5hbWU9IlNFQVJDSF9IRUFESU5HIiB2YWx1ZT0iWm9la2VuIG5hYXIgdGVrc3Q6Ii8+DQoJCTx1aXRleHQgbmFtZT0iVEhVTUJfSEVBRElORyIgdmFsdWU9IkRpYSIvPg0KCQk8dWl0ZXh0IG5hbWU9IlRIVU1CX0lORk8iIHZhbHVlPSJUaXRlbC9kdXVyIHZhbiBkaWEiLz4NCgkJPHVpdGV4dCBuYW1lPSJBVFRBQ0hOQU1FX0hFQURJTkciIHZhbHVlPSJCZXN0YW5kc25hYW0iLz4NCgkJPHVpdGV4dCBuYW1lPSJBVFRBQ0hTSVpFX0hFQURJTkciIHZhbHVlPSJHcm9vdHRlIi8+DQoJCTx1aXRleHQgbmFtZT0iU0xJREVfTk9URVMiIHZhbHVlPSJEaWFub3RpdGllcyIvPg0KCQk8dWl0ZXh0IG5hbWU9IkNPVVJTRV9TVEFUVVMiIHZhbHVlPSJNb2R1bGUgU3RhdHVzIi8+DQoJCTx1aXRleHQgbmFtZT0iUEFTU0VEX1NUUklORyIgdmFsdWU9IlBhc3NlZCIvPg0KCQk8dWl0ZXh0IG5hbWU9IkZBSUxFRF9TVFJJTkciIHZhbHVlPSJGYWlsZWQiLz4NCgkJPCEtLXF1aXogcG9kIGFuZCBtZXNzYWdlIGJveCB0ZXh0cy0tPg0KCQk8dWl0ZXh0IG5hbWU9IlFVSVpQT0RfUVVJWl9BVFRFTVBUIiB2YWx1ZT0iUXVpenBvZ2luZzoiLz4NCgkJPHVpdGV4dCBuYW1lPSJRVUlaUE9EX1FVSVpfQVRURU1QVF9WQUxVRSIgdmFsdWU9IiVuIHZhbiAldCIvPg0KCQk8dWl0ZXh0IG5hbWU9IlFVSVpQT0RfUVVJWl9TQ09SRSIgdmFsdWU9IkJlaGFhbGRlIHNjb3JlOiIvPg0KCQk8dWl0ZXh0IG5hbWU9IlFVSVpQT0RfUVVJWl9QQVNTU0NPUkUiIHZhbHVlPSJWb2xkb2VuZGUgc2NvcmU6Ii8+DQoJCTx1aXRleHQgbmFtZT0iUVVJWlBPRF9RVUlaX01BWFNDT1JFIiB2YWx1ZT0iTWF4aW1hYWwgaGFhbGJhcmUgc2NvcmU6Ii8+DQoJCTx1aXRleHQgbmFtZT0iUVVJWlBPRF9RVUVTQVRNUFRfU1RSIiB2YWx1ZT0iUG9naW5nOiAlbiB2YW4gJXQiLz4NCgkJPHVpdGV4dCBuYW1lPSJRVUlaUE9EX1FVRVNUWVBFX1NUUiIgdmFsdWU9IlR5cGU6ICVzIi8+DQoJCTx1aXRleHQgbmFtZT0iUVVJWlBPRF9RVUVTVFlQRV9HUkQiIHZhbHVlPSJUZWx0IHZvb3Igc2NvcmUiLz4NCgkJPHVpdGV4dCBuYW1lPSJRVUlaUE9EX1FVRVNUWVBFX1NWWSIgdmFsdWU9IkVucXXDqnRlIi8+DQoJCTx1aXRleHQgbmFtZT0iUVVJWlBPRF9RVUlaQVRNUFRfSU5GIiB2YWx1ZT0iT25iZXBlcmt0Ii8+DQoJCTx1aXRleHQgbmFtZT0iUVVJWlBPRF9RVUVTQVRNUFRfSU5GIiB2YWx1ZT0iT25iZXBlcmt0Ii8+DQoJCTx1aXRleHQgbmFtZT0iV0FSTklOR01TR19ZRVNTVFJJTkciIHZhbHVlPSJKYSIvPg0KCQk8dWl0ZXh0IG5hbWU9IldBUk5JTkdNU0dfTk9TVFJJTkciIHZhbHVlPSJOZWUiLz4NCgkJPHVpdGV4dCBuYW1lPSJXQVJOSU5HTVNHX1RJVExFU1RSSU5HIiB2YWx1ZT0iV2FhcnNjaHV3aW5nIG1ldCBiZXRyZWtraW5nIHRvdCBxdWl6bmF2aWdhdGllIi8+DQoJCTx1aXRleHQgbmFtZT0iV0FSTklOR01TR19NU0dTVFJJTkciIHZhbHVlPSJVIGhlYnQgbmlldCBhbGxlIHZyYWdlbiBpbiBkZXplIHF1aXogYmVhbnR3b29yZC4mI3hBOyYjeEE7S2xpayBvcCBKYSBvbSBkZSBxdWl6IGFmIHRlIHNsdWl0ZW4uIEtsaWsgb3AgTmVlIG9tIGRlIHF1aXogdm9vcnQgdGUgemV0dGVuLiIvPg0KCQk8dWl0ZXh0IG5hbWU9IklORk9STUFUSU9OX0gyNjRfRkxBU0hQTEFZRVIiIHZhbHVlPSJEZXplIHZpZGVvIHdvcmR0IG5pZXQgb25kZXJzdGV1bmQgZG9vciBkZSB2ZXJzaWUgdmFuIEZsYXNoIFBsYXllciBkaWUgbW9tZW50ZWVsIG9wIHV3IGNvbXB1dGVyIGlzIGdlw69uc3RhbGxlZXJkLiBLbGlrIGluIGRlIHZpZGVvIG9tIGRlIG5pZXV3c3RlIEZsYXNoIFBsYXllciB0ZSBkb3dubG9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aaWpwYW5lZWwgYWFuIGRlZWxuZW1lcnMgd2VlcmdldmVuIi8+DQoJCTx1aXRleHQgbmFtZT0iTVVURSIgdmFsdWU9IkRlbXBlbiIvPg0KCQk8dWl0ZXh0IG5hbWU9IkRPQ1dSQVBfVElUTEUiIHZhbHVlPSJQcmVzZW50ZXItYmVzdGFuZHNiaWpsYWdlIi8+DQoJCTx1aXRleHQgbmFtZT0iRE9DV1JBUF9NU0ciIHZhbHVlPSJPcHNsYWFuIGluIERlemUgY29tcHV0ZXIiLz4NCgkJPHVpdGV4dCBuYW1lPSJET0NXUkFQX1BST01QVCIgdmFsdWU9IktsaWsgb20gdGUgZG93bmxvYWRlbiIvPg0KCTwvbGFuZ3VhZ2U+DQoJPGxhbmd1YWdlIGlkPSJjbiI+DQoJCTwhLS0gZm9ybWF0IGZvciB1aWZvbnQgdmFsdWUgaXMgImZvbnQsc2l6ZSxpc2JvbGQsaXNpdGFsaWMsaXNzaGFkb3dlZCIgLS0+DQoJCTx1aWZvbnQgbmFtZT0iRk9OVF9RVUlaWklORyIgdmFsdWU9IuWui+S9ky0xODAzMCwxMCxmYWxzZSxmYWxzZSxmYWxzZSIvPg0KCQk8dWlmb250IG5hbWU9IkZPTlRfU0NSVUJTVEFUVVMiIHZhbHVlPSLlrovkvZMtMTgwMzAsMTAsdHJ1ZSxmYWxzZSx0cnVlIi8+DQoJCTx1aWZvbnQgbmFtZT0iRk9OVF9TQ1JVQlRJTUUiIHZhbHVlPSLlrovkvZMtMTgwMzAsMTAsZmFsc2UsZmFsc2UsdHJ1ZSIvPg0KCQk8dWlmb250IG5hbWU9IkZPTlRfRUxBUFNFRFRJTUUiIHZhbHVlPSLlrovkvZMtMTgwMzAsMTAsdHJ1ZSxmYWxzZSx0cnVlIi8+DQoJCTx1aWZvbnQgbmFtZT0iRk9OVF9VVElMU01FTlUiIHZhbHVlPSLlrovkvZMtMTgwMzAsMTAsdHJ1ZSxmYWxzZSxmYWxzZSIvPg0KCQk8dWlmb250IG5hbWU9IkZPTlRfVEFCUyIgdmFsdWU9IuWui+S9ky0xODAzMCwxNCx0cnVlLGZhbHNlLHRydWUiLz4NCgkJPHVpZm9udCBuYW1lPSJGT05UX1BSRVNFTlRBVElPTk5BTUUiIHZhbHVlPSLlrovkvZMtMTgwMzAsMTQsZmFsc2UsZmFsc2UsdHJ1ZSIvPg0KCQk8dWlmb250IG5hbWU9IkZPTlRfUFJFU0VOVEVSTkFNRSIgdmFsdWU9IuWui+S9ky0xODAzMCwxNCx0cnVlLGZhbHNlLHRydWUiLz4NCgkJPHVpZm9udCBuYW1lPSJGT05UX1BSRVNFTlRFUlRJVExFIiB2YWx1ZT0i5a6L5L2TLTE4MDMwLDEzLGZhbHNlLGZhbHNlLHRydWUiLz4NCgkJPHVpZm9udCBuYW1lPSJGT05UX0JJT0JUTiIgdmFsdWU9IuWui+S9ky0xODAzMCwxMCxmYWxzZSxmYWxzZSx0cnVlIi8+DQoJCTx1aWZvbnQgbmFtZT0iRk9OVF9OT1RFUyIgdmFsdWU9IuWui+S9ky0xODAzMCwxMixmYWxzZSxmYWxzZSxmYWxzZSIvPg0KCQk8dWlmb250IG5hbWU9IkZPTlRfT1VUTElORSIgdmFsdWU9IuWui+S9ky0xODAzMCwxMixmYWxzZSxmYWxzZSx0cnVlIi8+DQoJCTx1aWZvbnQgbmFtZT0iRk9OVF9TRUFSQ0giIHZhbHVlPSLlrovkvZMtMTgwMzAsMTIsZmFsc2UsZmFsc2UsdHJ1ZSIvPg0KCQk8dWlmb250IG5hbWU9IkZPTlRfVEhVTUIiIHZhbHVlPSLlrovkvZMtMTgwMzAsMTAsZmFsc2UsZmFsc2UsdHJ1ZSIvPg0KCQk8dWlmb250IG5hbWU9IkZPTlRfQklPV0lOIiB2YWx1ZT0i5a6L5L2TLTE4MDMwLDEyLGZhbHNlLGZhbHNlLGZhbHNlIi8+DQoJCTx1aWZvbnQgbmFtZT0iRk9OVF9MSVNUSEVBRElORyIgdmFsdWU9IuWui+S9ky0xODAzMCwxMCxmYWxzZSxmYWxzZSxmYWxzZSIvPg0KCQk8dWlmb250IG5hbWU9IkZPTlRfV0lOVElUTEUiIHZhbHVlPSLlrovkvZMtMTgwMzAsMTAsZmFsc2UsZmFsc2UsdHJ1ZSIvPg0KCQk8dWlmb250IG5hbWU9IkZPTlRfQVRUQUNITUVOVFMiIHZhbHVlPSLlrovkvZMtMTgwMzAsMTIsZmFsc2UsZmFsc2UsdHJ1ZSIvPg0KCQk8IS0tcXVpeiBwb2QgYW5kIG1lc3NhZ2UgYm94IHRleHQgZm9udHMtLT4NCgkJPHVpZm9udCBuYW1lPSJGT05UX01TR0JPWF9XSU5USVRMRSIgdmFsdWU9IuWui+S9ky0xODAzMCwxMix0cnVlLGZhbHNlLHRydWUiLz4NCgkJPHVpZm9udCBuYW1lPSJGT05UX01TR0JPWF9NU0ciIHZhbHVlPSLlrovkvZMtMTgwMzAsMTIsZmFsc2UsZmFsc2UsdHJ1ZSIvPg0KCQk8dWlmb250IG5hbWU9IkZPTlRfTVNHQk9YX09QVElPTlMiIHZhbHVlPSLlrovkvZMtMTgwMzAsMTAsdHJ1ZSxmYWxzZSx0cnVlIi8+DQoJCTx1aWZvbnQgbmFtZT0iRk9OVF9RVUlaUE9EX1FVSVpfVElUTEUiIHZhbHVlPSLlrovkvZMtMTgwMzAsMTIsdHJ1ZSxmYWxzZSx0cnVlIi8+DQoJCTx1aWZvbnQgbmFtZT0iRk9OVF9RVUlaUE9EX1FVSVpfQVRURU1QVCIgdmFsdWU9IuWui+S9ky0xODAzMCwxMCxmYWxzZSxmYWxzZSx0cnVlIi8+DQoJCTx1aWZvbnQgbmFtZT0iRk9OVF9RVUlaUE9EX1FVSVpfQVRURU1QVF9WQUxVRSIgdmFsdWU9IuWui+S9ky0xODAzMCwxMCx0cnVlLGZhbHNlLHRydWUiLz4NCgkJPHVpZm9udCBuYW1lPSJGT05UX1FVSVpQT0RfUVVFU1RJT05fU0NPUkUiIHZhbHVlPSLlrovkvZMtMTgwMzAsMTAsZmFsc2UsZmFsc2UsdHJ1ZSIvPg0KCQk8dWlmb250IG5hbWU9IkZPTlRfUVVJWlBPRF9RVUVTVElPTl9TQ09SRV9WQUxVRSIgdmFsdWU9IuWui+S9ky0xODAzMCwxMCx0cnVlLGZhbHNlLHRydWUiLz4NCgkJPHVpZm9udCBuYW1lPSJGT05UX1FVSVpQT0RfUVVFU1RJT05fQVRURU1QVCIgdmFsdWU9IuWui+S9ky0xODAzMCwxMCxmYWxzZSxmYWxzZSx0cnVlIi8+DQoJCTx1aWZvbnQgbmFtZT0iRk9OVF9RVUlaUE9EX1FVRVNUSU9OX0FUVEVNUFRfVkFMVUUiIHZhbHVlPSLlrovkvZMtMTgwMzAsMTAsdHJ1ZSxmYWxzZSx0cnVlIi8+DQoJCTx1aWZvbnQgbmFtZT0iRk9OVF9RVUlaUE9EX1FVRVNUSU9OX1RBRyIgdmFsdWU9IuWui+S9ky0xODAzMCwxMix0cnVlLGZhbHNlLHRydWUiLz4NCgkJPHVpZm9udCBuYW1lPSJGT05UX1FVSVpQT0RfUVVJWl9RVUVTVElPTl9DT1VOVCIgdmFsdWU9IuWui+S9ky0xODAzMCwxMCxmYWxzZSxmYWxzZSx0cnVlIi8+DQoJCTx1aWZvbnQgbmFtZT0iRk9OVF9RVUlaUE9EX1FVSVpfUVVFU1RJT05fQ09VTlRfVkFMVUUiIHZhbHVlPSLlrovkvZMtMTgwMzAsMTAsdHJ1ZSxmYWxzZSx0cnVlIi8+DQoJCTx1aWZvbnQgbmFtZT0iRk9OVF9RVUlaUE9EX1FVSVpfUVVFU1RJT05fQVRURU1QVEVEIiB2YWx1ZT0i5a6L5L2TLTE4MDMwLDEwLGZhbHNlLGZhbHNlLHRydWUiLz4NCgkJPHVpZm9udCBuYW1lPSJGT05UX1FVSVpQT0RfUVVJWl9RVUVTVElPTl9BVFRFTVBURURfVkFMVUUiIHZhbHVlPSLlrovkvZMtMTgwMzAsMTAsdHJ1ZSxmYWxzZSx0cnVlIi8+DQoJCTx1aWZvbnQgbmFtZT0iRk9OVF9RVUlaUE9EX1FVSVpfU0NPUkVfVEFHIiB2YWx1ZT0i5a6L5L2TLTE4MDMwLDEyLHRydWUsZmFsc2UsdHJ1ZSIvPg0KCQk8dWlmb250IG5hbWU9IkZPTlRfUVVJWlBPRF9RVUlaX1NDT1JFIiB2YWx1ZT0i5a6L5L2TLTE4MDMwLDEwLGZhbHNlLGZhbHNlLHRydWUiLz4NCgkJPHVpZm9udCBuYW1lPSJGT05UX1FVSVpQT0RfUVVJWl9TQ09SRV9WQUxVRSIgdmFsdWU9IuWui+S9ky0xODAzMCwxMCx0cnVlLGZhbHNlLHRydWUiLz4NCgkJPHVpZm9udCBuYW1lPSJGT05UX1FVSVpQT0RfUVVJWl9NQVhTQ09SRSIgdmFsdWU9IuWui+S9ky0xODAzMCwxMCxmYWxzZSxmYWxzZSx0cnVlIi8+DQoJCTx1aWZvbnQgbmFtZT0iRk9OVF9RVUlaUE9EX1FVSVpfTUFYU0NPUkVfVkFMVUUiIHZhbHVlPSLlrovkvZMtMTgwMzAsMTAsdHJ1ZSxmYWxzZSx0cnVlIi8+DQoJCTx1aWZvbnQgbmFtZT0iRk9OVF9RVUlaUE9EX1FVSVpfUEFTU1NDT1JFIiB2YWx1ZT0i5a6L5L2TLTE4MDMwLDEwLGZhbHNlLGZhbHNlLHRydWUiLz4NCgkJPHVpZm9udCBuYW1lPSJGT05UX1FVSVpQT0RfUVVJWl9QQVNTU0NPUkVfVkFMVUUiIHZhbHVlPSLlrovkvZMtMTgwMzAsMTAsdHJ1ZSxmYWxzZSx0cnVlIi8+DQoJCTwhLS0gdWl0ZXh0IC0tPg0KCQk8IS0tIHN1YnN0aXR1dGlvbjogJW4gPT0gc2xpZGUgbnVtYmVyIC0tPg0KCQk8dWl0ZXh0IG5hbWU9IlVOTkFNRURTTElERVRJVExFIiB2YWx1ZT0i5bm754Gv54mHICVuIi8+DQoJCTwhLS0gc3Vic3RpdHV0aW9uOiAlbiA9PSBzbGlkZSBudW1iZXIgLS0+DQoJCTwhLS0gc3Vic3RpdHV0aW9uOiAldCA9PSB0b3RhbCBzbGlkZSBjb3VudCAtLT4NCgkJPHVpdGV4dCBuYW1lPSJTQ1JVQkJBUlNUQVRVU19TTElERUlORk8iIHZhbHVlPSLlubvnga/niYcgJW4gLyAldCB8ICIvPg0KCQk8dWl0ZXh0IG5hbWU9IlNDUlVCQkFSU1RBVFVTX1NUT1BQRUQiIHZhbHVlPSLlt7LlgZzmraIiLz4NCgkJPHVpdGV4dCBuYW1lPSJTQ1JVQkJBUlNUQVRVU19QTEFZSU5HIiB2YWx1ZT0i5q2j5Zyo5pKt5pS+Ii8+DQoJCTx1aXRleHQgbmFtZT0iU0NSVUJCQVJTVEFUVVNfTk9BVURJTyIgdmFsdWU9IuaXoOmfs+mikSIvPg0KCQk8dWl0ZXh0IG5hbWU9IlNDUlVCQkFSU1RBVFVTX1ZJRFBMQVlJTkciIHZhbHVlPSLop4bpopHmkq3mlL4iLz4NCgkJPHVpdGV4dCBuYW1lPSJTQ1JVQkJBUlNUQVRVU19MT0FESU5HIiB2YWx1ZT0i5q2j5Zyo6L295YWlIi8+DQoJCTx1aXRleHQgbmFtZT0iU0NSVUJCQVJTVEFUVVNfQlVGRkVSSU5HIiB2YWx1ZT0i5q2j5Zyo6L+b6KGM57yT5Yay5aSE55CGIi8+DQoJCTx1aXRleHQgbmFtZT0iU0NSVUJCQVJTVEFUVVNfUVVFU1RJT04iIHZhbHVlPSLlm57nrZTpl67popgiLz4NCgkJPHVpdGV4dCBuYW1lPSJTQ1JVQkJBUlNUQVRVU19SRVZJRVdRVUlaIiB2YWx1ZT0i5q2j5Zyo5a6h6ZiF5rWL6aqMIi8+DQoJCTwhLS0gc3Vic3RpdHV0aW9uOiAlbSA9PSBtaW51dGVzIHJlbWFpbmluZyAtLT4NCgkJPCEtLSBzdWJzdGl0dXRpb246ICVzID09IHNlY29uZHMgcmVtYWluaW5nIC0tPg0KCQk8dWl0ZXh0IG5hbWU9IkVMQVBTRUQiIHZhbHVlPSLliankvZkgJW0g5YiG6ZKfICVzIOenkiIvPg0KCQk8dWl0ZXh0IG5hbWU9Ik5PVEZPVU5EIiB2YWx1ZT0i5pyq5om+5Yiw5Lu75L2V5YaF5a65Ii8+DQoJCTx1aXRleHQgbmFtZT0iQVRUQUNITUVOVFMiIHZhbHVlPSLpmYTku7YiLz4NCgkJPCEtLSBzdWJzdGl0dXRpb246ICVwID09IGN1cnJlbnQgc3BlYWtlcidzIHRpdGxlIC0tPg0KCQk8dWl0ZXh0IG5hbWU9IkJJT1dJTl9USVRMRSIgdmFsdWU9IuS4quS6uueugOS7izogJXAiLz4NCgkJPHVpdGV4dCBuYW1lPSJCSU9CVE5fVElUTEUiIHZhbHVlPSLkuKrkurrnroDku4siLz4NCgkJPHVpdGV4dCBuYW1lPSJESVZJREVSQlROX1RJVExFIiB2YWx1ZT0ifCIvPg0KCQk8dWl0ZXh0IG5hbWU9IkNPTlRBQ1RCVE5fVElUTEUiIHZhbHVlPSLogZTns7vmlrnlvI8iLz4NCgkJPHVpdGV4dCBuYW1lPSJUQUJfUVVJWiIgdmFsdWU9Iua1i+mqjCIvPg0KCQk8dWl0ZXh0IG5hbWU9IlRBQl9PVVRMSU5FIiB2YWx1ZT0i5aSn57qyIi8+DQoJCTx1aXRleHQgbmFtZT0iVEFCX1RIVU1CIiB2YWx1ZT0i57yp55Wl5Zu+Ii8+DQoJCTx1aXRleHQgbmFtZT0iVEFCX05PVEVTIiB2YWx1ZT0i5aSH5rOoIi8+DQoJCTx1aXRleHQgbmFtZT0iVEFCX1NFQVJDSCIgdmFsdWU9IuaQnOe0oiIvPg0KCQk8dWl0ZXh0IG5hbWU9IlNMSURFX0hFQURJTkciIHZhbHVlPSLlubvnga/niYfmoIfpopgiLz4NCgkJPHVpdGV4dCBuYW1lPSJEVVJBVElPTl9IRUFESU5HIiB2YWx1ZT0i5oyB57ut5pe26Ze0Ii8+DQoJCTx1aXRleHQgbmFtZT0iU0VBUkNIX0hFQURJTkciIHZhbHVlPSLmkJzntKLmlofmnKw6Ii8+DQoJCTx1aXRleHQgbmFtZT0iVEhVTUJfSEVBRElORyIgdmFsdWU9IuW5u+eBr+eJhyIvPg0KCQk8dWl0ZXh0IG5hbWU9IlRIVU1CX0lORk8iIHZhbHVlPSLlubvnga/niYfmoIfpopgv5oyB57ut5pe26Ze0Ii8+DQoJCTx1aXRleHQgbmFtZT0iQVRUQUNITkFNRV9IRUFESU5HIiB2YWx1ZT0i5paH5Lu25ZCNIi8+DQoJCTx1aXRleHQgbmFtZT0iQVRUQUNIU0laRV9IRUFESU5HIiB2YWx1ZT0i5aSn5bCPIi8+DQoJCTx1aXRleHQgbmFtZT0iU0xJREVfTk9URVMiIHZhbHVlPSLlubvnga/niYflpIfms6giLz4NCgkJPHVpdGV4dCBuYW1lPSJDT1VSU0VfU1RBVFVTIiB2YWx1ZT0iTW9kdWxlIFN0YXR1cyIvPg0KCQk8dWl0ZXh0IG5hbWU9IlBBU1NFRF9TVFJJTkciIHZhbHVlPSJQYXNzZWQiLz4NCgkJPHVpdGV4dCBuYW1lPSJGQUlMRURfU1RSSU5HIiB2YWx1ZT0iRmFpbGVk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JPGxhbmd1YWdlIGlkPSJ0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TbGF5dCAlbiIvPg0KCQk8IS0tIHN1YnN0aXR1dGlvbjogJW4gPT0gc2xpZGUgbnVtYmVyIC0tPg0KCQk8IS0tIHN1YnN0aXR1dGlvbjogJXQgPT0gdG90YWwgc2xpZGUgY291bnQgLS0+DQoJCTx1aXRleHQgbmFtZT0iU0NSVUJCQVJTVEFUVVNfU0xJREVJTkZPIiB2YWx1ZT0iU2xheXQgJW4gLyAldCB8ICIvPg0KCQk8dWl0ZXh0IG5hbWU9IlNDUlVCQkFSU1RBVFVTX1NUT1BQRUQiIHZhbHVlPSJEdXJkdXJ1bGR1Ii8+DQoJCTx1aXRleHQgbmFtZT0iU0NSVUJCQVJTVEFUVVNfUExBWUlORyIgdmFsdWU9Ik95bmF0xLFsxLF5b3IiLz4NCgkJPHVpdGV4dCBuYW1lPSJTQ1JVQkJBUlNUQVRVU19OT0FVRElPIiB2YWx1ZT0iU2VzIFlvayIvPg0KCQk8dWl0ZXh0IG5hbWU9IlNDUlVCQkFSU1RBVFVTX1ZJRFBMQVlJTkciIHZhbHVlPSJWaWRlbyBPeW5hdMSxbMSxeW9yIi8+DQoJCTx1aXRleHQgbmFtZT0iU0NSVUJCQVJTVEFUVVNfTE9BRElORyIgdmFsdWU9IlnDvGtsZW5peW9yIi8+DQoJCTx1aXRleHQgbmFtZT0iU0NSVUJCQVJTVEFUVVNfQlVGRkVSSU5HIiB2YWx1ZT0iQXJhYmVsbGXEn2UgQWzEsW7EsXlvciIvPg0KCQk8dWl0ZXh0IG5hbWU9IlNDUlVCQkFSU1RBVFVTX1FVRVNUSU9OIiB2YWx1ZT0iU29ydXl1IFlhbsSxdGxhIi8+DQoJCTx1aXRleHQgbmFtZT0iU0NSVUJCQVJTVEFUVVNfUkVWSUVXUVVJWiIgdmFsdWU9IlPEsW5hdiDEsG5jZWxlbml5b3IiLz4NCgkJPCEtLSBzdWJzdGl0dXRpb246ICVtID09IG1pbnV0ZXMgcmVtYWluaW5nIC0tPg0KCQk8IS0tIHN1YnN0aXR1dGlvbjogJXMgPT0gc2Vjb25kcyByZW1haW5pbmcgLS0+DQoJCTx1aXRleHQgbmFtZT0iRUxBUFNFRCIgdmFsdWU9IiVtIERha2lrYSAlcyBTYW5peWUgS2FsZMSxIi8+DQoJCTx1aXRleHQgbmFtZT0iTk9URk9VTkQiIHZhbHVlPSJIZXJoYW5naSBCaXIgxZ5leSBCdWx1bm1hZMSxIi8+DQoJCTx1aXRleHQgbmFtZT0iQVRUQUNITUVOVFMiIHZhbHVlPSJFa2xlci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sSwcnRpYmF0Ii8+DQoJCTx1aXRleHQgbmFtZT0iVEFCX1FVSVoiIHZhbHVlPSJTxLFuYXYiLz4NCgkJPHVpdGV4dCBuYW1lPSJUQUJfT1VUTElORSIgdmFsdWU9IkFuYSBIYXQiLz4NCgkJPHVpdGV4dCBuYW1lPSJUQUJfVEhVTUIiIHZhbHVlPSJSZXNpbSIvPg0KCQk8dWl0ZXh0IG5hbWU9IlRBQl9OT1RFUyIgdmFsdWU9Ik5vdGxhciIvPg0KCQk8dWl0ZXh0IG5hbWU9IlRBQl9TRUFSQ0giIHZhbHVlPSJBcmEiLz4NCgkJPHVpdGV4dCBuYW1lPSJTTElERV9IRUFESU5HIiB2YWx1ZT0iU2xheXQgQmHFn2zEscSfxLEiLz4NCgkJPHVpdGV4dCBuYW1lPSJEVVJBVElPTl9IRUFESU5HIiB2YWx1ZT0iU8O8cmUiLz4NCgkJPHVpdGV4dCBuYW1lPSJTRUFSQ0hfSEVBRElORyIgdmFsdWU9Ik1ldG5pIGFyYToiLz4NCgkJPHVpdGV4dCBuYW1lPSJUSFVNQl9IRUFESU5HIiB2YWx1ZT0iU2xheXQiLz4NCgkJPHVpdGV4dCBuYW1lPSJUSFVNQl9JTkZPIiB2YWx1ZT0iU2xheXQgQmHFn2zEscSfxLEvU8O8cmVzaSIvPg0KCQk8dWl0ZXh0IG5hbWU9IkFUVEFDSE5BTUVfSEVBRElORyIgdmFsdWU9IkRvc3lhIEFkxLEiLz4NCgkJPHVpdGV4dCBuYW1lPSJBVFRBQ0hTSVpFX0hFQURJTkciIHZhbHVlPSJCb3l1dCIvPg0KCQk8dWl0ZXh0IG5hbWU9IlNMSURFX05PVEVTIiB2YWx1ZT0iU2xheXQgTm90bGFyxLEiLz4NCgkJPHVpdGV4dCBuYW1lPSJDT1VSU0VfU1RBVFVTIiB2YWx1ZT0iTW9kdWxlIFN0YXR1cyIvPg0KCQk8dWl0ZXh0IG5hbWU9IlBBU1NFRF9TVFJJTkciIHZhbHVlPSJQYXNzZWQiLz4NCgkJPHVpdGV4dCBuYW1lPSJGQUlMRURfU1RSSU5HIiB2YWx1ZT0iRmFpbGVkIi8+DQoJCTwhLS1xdWl6IHBvZCBhbmQgbWVzc2FnZSBib3ggdGV4dHMtLT4NCgkJPHVpdGV4dCBuYW1lPSJRVUlaUE9EX1FVSVpfQVRURU1QVCIgdmFsdWU9IlPEsW5hdiBEZW5lbWVzaToiLz4NCgkJPHVpdGV4dCBuYW1lPSJRVUlaUE9EX1FVSVpfQVRURU1QVF9WQUxVRSIgdmFsdWU9IiVuLyV0Ii8+DQoJCTx1aXRleHQgbmFtZT0iUVVJWlBPRF9RVUlaX1NDT1JFIiB2YWx1ZT0iUHVhbjoiLz4NCgkJPHVpdGV4dCBuYW1lPSJRVUlaUE9EX1FVSVpfUEFTU1NDT1JFIiB2YWx1ZT0iR2XDp21lIFB1YW7EsToiLz4NCgkJPHVpdGV4dCBuYW1lPSJRVUlaUE9EX1FVSVpfTUFYU0NPUkUiIHZhbHVlPSJNYWtzaW11bSBQdWFuOiIvPg0KCQk8dWl0ZXh0IG5hbWU9IlFVSVpQT0RfUVVFU0FUTVBUX1NUUiIgdmFsdWU9IkRlbmVtZTogJW4vJXQiLz4NCgkJPHVpdGV4dCBuYW1lPSJRVUlaUE9EX1FVRVNUWVBFX1NUUiIgdmFsdWU9IlTDvHI6ICVzIi8+DQoJCTx1aXRleHQgbmFtZT0iUVVJWlBPRF9RVUVTVFlQRV9HUkQiIHZhbHVlPSJCYXNhbWFrbMSxIi8+DQoJCTx1aXRleHQgbmFtZT0iUVVJWlBPRF9RVUVTVFlQRV9TVlkiIHZhbHVlPSJBbmtldCIvPg0KCQk8dWl0ZXh0IG5hbWU9IlFVSVpQT0RfUVVJWkFUTVBUX0lORiIgdmFsdWU9IlPEsW7EsXJzxLF6Ii8+DQoJCTx1aXRleHQgbmFtZT0iUVVJWlBPRF9RVUVTQVRNUFRfSU5GIiB2YWx1ZT0iU8SxbsSxcnPEsXoiLz4NCgkJPHVpdGV4dCBuYW1lPSJXQVJOSU5HTVNHX1lFU1NUUklORyIgdmFsdWU9IkV2ZXQiLz4NCgkJPHVpdGV4dCBuYW1lPSJXQVJOSU5HTVNHX05PU1RSSU5HIiB2YWx1ZT0iSGF5xLFyIi8+DQoJCTx1aXRleHQgbmFtZT0iV0FSTklOR01TR19USVRMRVNUUklORyIgdmFsdWU9IlPEsW5hdiBHZXppbm1lIFV5YXLEsXPEsSIvPg0KCQk8dWl0ZXh0IG5hbWU9IldBUk5JTkdNU0dfTVNHU1RSSU5HIiB2YWx1ZT0iQnUgU8SxbmF2ZGEgZGVuZW5tZW1pxZ8gc29ydWxhciB2YXIuJiN4QTsmI3hBO0V2ZXQgc2XDp2VuZcSfaW5pIHTEsWtsYXTEsXJzYW7EsXogU8SxbmF2ZGFuIMOnxLFrYWNha3PEsW7EsXouIFPEsW5hdmEgZGV2YW0gZXRtZWsgacOnaW4gSGF5xLFyIHNlw6dlbmXEn2luaSB0xLFrbGF0xLFuLiIvPg0KCQk8dWl0ZXh0IG5hbWU9IklORk9STUFUSU9OX0gyNjRfRkxBU0hQTEFZRVIiIHZhbHVlPSJCaWxnaXNheWFyxLFuxLF6YSB5w7xrbMO8IG9sYW4gZ2XDp2VybGkgRmxhc2ggUGxheWVyIHPDvHLDvG3DvCBidSB2aWRlb3l1IGRlc3Rla2xlbWl5b3IuIEVuIHNvbiBGbGFzaCBQbGF5ZXIgc8O8csO8bcO8bsO8IGluZGlybWVrIGnDp2luIHZpZGVvIGFsYW7EsW7EsSB0xLFrbGF0xLF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LYXTEsWzEsW1jxLFsYXJhIGtlbmFyIMOndWJ1xJ91bnUgZ8O2c3RlciIvPg0KCQk8dWl0ZXh0IG5hbWU9Ik1VVEUiIHZhbHVlPSJTZXNzaXoiLz4NCgkJPHVpdGV4dCBuYW1lPSJET0NXUkFQX1RJVExFIiB2YWx1ZT0iUHJlc2VudGVyIERvc3lhIEVraSIvPg0KCQk8dWl0ZXh0IG5hbWU9IkRPQ1dSQVBfTVNHIiB2YWx1ZT0iQmlsZ2lzYXlhcsSxbWEgS2F5ZGV0Ii8+DQoJCTx1aXRleHQgbmFtZT0iRE9DV1JBUF9QUk9NUFQiIHZhbHVlPSLEsG5kaXJtZWsgacOnaW4gVMSxa2xhdMSxbiIvPg0KCTwvbGFuZ3VhZ2U+DQoJPGxhbmd1YWdlIGlkPSJydS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QodC70LDQudC0ICVuIi8+DQoJCTwhLS0gc3Vic3RpdHV0aW9uOiAlbiA9PSBzbGlkZSBudW1iZXIgLS0+DQoJCTwhLS0gc3Vic3RpdHV0aW9uOiAldCA9PSB0b3RhbCBzbGlkZSBjb3VudCAtLT4NCgkJPHVpdGV4dCBuYW1lPSJTQ1JVQkJBUlNUQVRVU19TTElERUlORk8iIHZhbHVlPSLQodC70LDQudC0ICVuIC8gJXQgfCAiLz4NCgkJPHVpdGV4dCBuYW1lPSJTQ1JVQkJBUlNUQVRVU19TVE9QUEVEIiB2YWx1ZT0i0J7RgdGC0LDQvdC+0LLQu9C10L3QviIvPg0KCQk8dWl0ZXh0IG5hbWU9IlNDUlVCQkFSU1RBVFVTX1BMQVlJTkciIHZhbHVlPSLQktC+0YHQv9GA0L7QuNC30LLQtdC00LXQvdC40LUiLz4NCgkJPHVpdGV4dCBuYW1lPSJTQ1JVQkJBUlNUQVRVU19OT0FVRElPIiB2YWx1ZT0i0J3QtdGCINCw0YPQtNC40L4iLz4NCgkJPHVpdGV4dCBuYW1lPSJTQ1JVQkJBUlNUQVRVU19WSURQTEFZSU5HIiB2YWx1ZT0i0JLQvtGB0L/RgNC+0LjQt9Cy0LXQtNC10L3QuNC1INCy0LjQtNC10L4iLz4NCgkJPHVpdGV4dCBuYW1lPSJTQ1JVQkJBUlNUQVRVU19MT0FESU5HIiB2YWx1ZT0i0JfQsNCz0YDRg9C30LrQsCIvPg0KCQk8dWl0ZXh0IG5hbWU9IlNDUlVCQkFSU1RBVFVTX0JVRkZFUklORyIgdmFsdWU9ItCR0YPRhNC10YDQuNC30LDRhtC40Y8iLz4NCgkJPHVpdGV4dCBuYW1lPSJTQ1JVQkJBUlNUQVRVU19RVUVTVElPTiIgdmFsdWU9ItCe0YLQstC10YIg0L3QsCDQstC+0L/RgNC+0YEiLz4NCgkJPHVpdGV4dCBuYW1lPSJTQ1JVQkJBUlNUQVRVU19SRVZJRVdRVUlaIiB2YWx1ZT0i0J7QsdC30L7RgCDQvtC/0YDQvtGB0LAiLz4NCgkJPCEtLSBzdWJzdGl0dXRpb246ICVtID09IG1pbnV0ZXMgcmVtYWluaW5nIC0tPg0KCQk8IS0tIHN1YnN0aXR1dGlvbjogJXMgPT0gc2Vjb25kcyByZW1haW5pbmcgLS0+DQoJCTx1aXRleHQgbmFtZT0iRUxBUFNFRCIgdmFsdWU9ItCe0YHRgtCw0LvQvtGB0YwgJW0g0LzQuNC9LiAlcyDRgSIvPg0KCQk8dWl0ZXh0IG5hbWU9Ik5PVEZPVU5EIiB2YWx1ZT0i0J3QuNGH0LXQs9C+INC90LUg0L3QsNC50LTQtdC90L4iLz4NCgkJPHVpdGV4dCBuYW1lPSJBVFRBQ0hNRU5UUyIgdmFsdWU9ItCS0LvQvtC20LXQvdC40Y8iLz4NCgkJPCEtLSBzdWJzdGl0dXRpb246ICVwID09IGN1cnJlbnQgc3BlYWtlcidzIHRpdGxlIC0tPg0KCQk8dWl0ZXh0IG5hbWU9IkJJT1dJTl9USVRMRSIgdmFsdWU9ItCR0LjQvtCz0YDQsNGE0LjRjzogJXAiLz4NCgkJPHVpdGV4dCBuYW1lPSJCSU9CVE5fVElUTEUiIHZhbHVlPSLQkdC40L7Qs9GA0LDRhNC40Y8iLz4NCgkJPHVpdGV4dCBuYW1lPSJESVZJREVSQlROX1RJVExFIiB2YWx1ZT0ifCIvPg0KCQk8dWl0ZXh0IG5hbWU9IkNPTlRBQ1RCVE5fVElUTEUiIHZhbHVlPSLQmtC+0L3RgtCw0LrRgiIvPg0KCQk8dWl0ZXh0IG5hbWU9IlRBQl9RVUlaIiB2YWx1ZT0i0J7Qv9GA0L7RgSIvPg0KCQk8dWl0ZXh0IG5hbWU9IlRBQl9PVVRMSU5FIiB2YWx1ZT0i0KHRhdC10LzQsCIvPg0KCQk8dWl0ZXh0IG5hbWU9IlRBQl9USFVNQiIgdmFsdWU9ItCR0LXQs9GD0L3QvtC6Ii8+DQoJCTx1aXRleHQgbmFtZT0iVEFCX05PVEVTIiB2YWx1ZT0i0JfQsNC80LXRgtC60LgiLz4NCgkJPHVpdGV4dCBuYW1lPSJUQUJfU0VBUkNIIiB2YWx1ZT0i0J/QvtC40YHQuiIvPg0KCQk8dWl0ZXh0IG5hbWU9IlNMSURFX0hFQURJTkciIHZhbHVlPSLQl9Cw0LPQvtC70L7QstC+0Log0YHQu9Cw0LnQtNCwIi8+DQoJCTx1aXRleHQgbmFtZT0iRFVSQVRJT05fSEVBRElORyIgdmFsdWU9ItCU0LvQuNGCLdGB0YLRjCIvPg0KCQk8dWl0ZXh0IG5hbWU9IlNFQVJDSF9IRUFESU5HIiB2YWx1ZT0i0J/QvtC40YHQuiDRgtC10LrRgdGC0LA6Ii8+DQoJCTx1aXRleHQgbmFtZT0iVEhVTUJfSEVBRElORyIgdmFsdWU9ItCh0LvQsNC50LQiLz4NCgkJPHVpdGV4dCBuYW1lPSJUSFVNQl9JTkZPIiB2YWx1ZT0i0J3QsNC30LLQsNC90LjQtS/QtNC70LjRgi3QvdC+0YHRgtGMIi8+DQoJCTx1aXRleHQgbmFtZT0iQVRUQUNITkFNRV9IRUFESU5HIiB2YWx1ZT0i0JjQvNGPINGE0LDQudC70LAiLz4NCgkJPHVpdGV4dCBuYW1lPSJBVFRBQ0hTSVpFX0hFQURJTkciIHZhbHVlPSLQoNCw0LfQvNC10YAiLz4NCgkJPHVpdGV4dCBuYW1lPSJTTElERV9OT1RFUyIgdmFsdWU9ItCX0LDQvNC10YLQutC4INC6INGB0LvQsNC50LTRgyIvPg0KCQk8dWl0ZXh0IG5hbWU9IkNPVVJTRV9TVEFUVVMiIHZhbHVlPSJNb2R1bGUgU3RhdHVzIi8+DQoJCTx1aXRleHQgbmFtZT0iUEFTU0VEX1NUUklORyIgdmFsdWU9IlBhc3NlZCIvPg0KCQk8dWl0ZXh0IG5hbWU9IkZBSUxFRF9TVFJJTkciIHZhbHVlPSJGYWlsZWQiLz4NCgkJPCEtLXF1aXogcG9kIGFuZCBtZXNzYWdlIGJveCB0ZXh0cy0tPg0KCQk8dWl0ZXh0IG5hbWU9IlFVSVpQT0RfUVVJWl9BVFRFTVBUIiB2YWx1ZT0i0J/QvtC/0YvRgtC60LAg0L/RgNC+0LnRgtC4INC+0L/RgNC+0YE6Ii8+DQoJCTx1aXRleHQgbmFtZT0iUVVJWlBPRF9RVUlaX0FUVEVNUFRfVkFMVUUiIHZhbHVlPSIlbiDQuNC3ICV0Ii8+DQoJCTx1aXRleHQgbmFtZT0iUVVJWlBPRF9RVUlaX1NDT1JFIiB2YWx1ZT0i0J3QsNCx0YDQsNC90L4g0LHQsNC70LvQvtCyOiIvPg0KCQk8dWl0ZXh0IG5hbWU9IlFVSVpQT0RfUVVJWl9QQVNTU0NPUkUiIHZhbHVlPSLQn9GA0L7RhdC+0LTQvdC+0Lkg0YDQtdC30YPQu9GM0YLQsNGCOiIvPg0KCQk8dWl0ZXh0IG5hbWU9IlFVSVpQT0RfUVVJWl9NQVhTQ09SRSIgdmFsdWU9ItCc0LDQutGB0LjQvNCw0LvRjNC90YvQuSDRgNC10LfRg9C70YzRgtCw0YI6Ii8+DQoJCTx1aXRleHQgbmFtZT0iUVVJWlBPRF9RVUVTQVRNUFRfU1RSIiB2YWx1ZT0i0J/QvtC/0YvRgtC60LA6ICVuINC40LcgJXQiLz4NCgkJPHVpdGV4dCBuYW1lPSJRVUlaUE9EX1FVRVNUWVBFX1NUUiIgdmFsdWU9ItCi0LjQvzogJXMiLz4NCgkJPHVpdGV4dCBuYW1lPSJRVUlaUE9EX1FVRVNUWVBFX0dSRCIgdmFsdWU9ItChINC+0YbQtdC90LrQvtC5Ii8+DQoJCTx1aXRleHQgbmFtZT0iUVVJWlBPRF9RVUVTVFlQRV9TVlkiIHZhbHVlPSLQntCx0LfQvtGAIi8+DQoJCTx1aXRleHQgbmFtZT0iUVVJWlBPRF9RVUlaQVRNUFRfSU5GIiB2YWx1ZT0i0JHQvtC70YzRiNC+0LUg0YfQuNGB0LvQviIvPg0KCQk8dWl0ZXh0IG5hbWU9IlFVSVpQT0RfUVVFU0FUTVBUX0lORiIgdmFsdWU9ItCR0L7Qu9GM0YjQvtC1INGH0LjRgdC70L4iLz4NCgkJPHVpdGV4dCBuYW1lPSJXQVJOSU5HTVNHX1lFU1NUUklORyIgdmFsdWU9ItCU0LAiLz4NCgkJPHVpdGV4dCBuYW1lPSJXQVJOSU5HTVNHX05PU1RSSU5HIiB2YWx1ZT0i0J3QtdGCIi8+DQoJCTx1aXRleHQgbmFtZT0iV0FSTklOR01TR19USVRMRVNUUklORyIgdmFsdWU9ItCf0YDQtdC00YPQv9GA0LXQttC00LXQvdC40LUg0L4g0L3QsNCy0LjQs9Cw0YbQuNC4INCyINC+0L/RgNC+0YHQtSIvPg0KCQk8dWl0ZXh0IG5hbWU9IldBUk5JTkdNU0dfTVNHU1RSSU5HIiB2YWx1ZT0i0JIg0L7Qv9GA0L7RgdC1INC+0YHRgtCw0LvQuNGB0Ywg0L3QtdC+0YLQstC10YfQtdC90L3Ri9C1INCy0L7Qv9GA0L7RgdGLLtCd0LDQttCw0YLQuNC1INC60L3QvtC/0LrQuCAmcXVvdDvQlNCwJnF1b3Q7INC/0YDQuNCy0LXQtNC10YIg0Log0LfQsNC60YDRi9GC0LjRjiDQvtC/0YDQvtGB0LAuINCd0LDQttCw0YLQuNC1INC60L3QvtC/0LrQuCAmcXVvdDvQndC10YImcXVvdDsg0L/RgNC+0LTQvtC70LbQuNGCINC+0L/RgNC+0YEuIi8+DQoJCTx1aXRleHQgbmFtZT0iSU5GT1JNQVRJT05fSDI2NF9GTEFTSFBMQVlFUiIgdmFsdWU9ItCi0LXQutGD0YnQsNGPINCy0LXRgNGB0LjRjyDQv9GA0L7QuNCz0YDRi9Cy0LDRgtC10LvRjyBGbGFzaCBQbGF5ZXIsINGD0YHRgtCw0L3QvtCy0LvQtdC90L3QsNGPINC90LAg0Y3RgtC+0Lwg0LrQvtC80L/RjNGO0YLQtdGA0LUsINC90LUg0L/QvtC00LTQtdGA0LbQuNCy0LDQtdGCINGN0YLQviDQstC40LTQtdC+LiDQqdC10LvQutC90LjRgtC1INCyINC+0LHQu9Cw0YHRgtC4INCy0LjQtNC10L4sINGH0YLQvtCx0Ysg0LfQsNCz0YDRg9C30LjRgtGMINC/0L7RgdC70LXQtNC90Y7RjiDQstC10YDRgdC40Y4g0L/RgNC+0LjQs9GA0YvQstCw0YLQtdC70Y8gRmxhc2ggUGxheWVy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Qn9C+0LrQsNC30YvQstCw0YLRjCDQstGA0LXQt9C60YMg0YPRh9Cw0YHRgtC90LjQutCw0LwiLz4NCgkJPHVpdGV4dCBuYW1lPSJNVVRFIiB2YWx1ZT0i0J7RgtC60LvRjtGH0LjRgtGMINC30LLRg9C6Ii8+DQoJCTx1aXRleHQgbmFtZT0iRE9DV1JBUF9USVRMRSIgdmFsdWU9ItCS0LvQvtC20LXQvdC40LUg0LIg0YTQsNC50LsgQWRvYmUgUHJlc2VudGVyIi8+DQoJCTx1aXRleHQgbmFtZT0iRE9DV1JBUF9NU0ciIHZhbHVlPSLQodC+0YXRgNCw0L3QuNGC0Ywg0LIg0L/QsNC/0LrRgyAmcXVvdDvQnNC+0Lkg0LrQvtC80L/RjNGO0YLQtdGAJnF1b3Q7Ii8+DQoJCTx1aXRleHQgbmFtZT0iRE9DV1JBUF9QUk9NUFQiIHZhbHVlPSLQqdC10LvQutC90YPRgtGMINC00LvRjyDQt9Cw0LPRgNGD0LfQutC4Ii8+DQoJPC9sYW5ndWFnZT4NCjwvY29uZmlndXJhdGlvbj4NCg=="/>
  <p:tag name="MMPROD_UIDATA" val="&lt;database version=&quot;10.0&quot;&gt;&lt;object type=&quot;1&quot; unique_id=&quot;10001&quot;&gt;&lt;property id=&quot;20139&quot; value=&quot;%n. %s&quot;/&gt;&lt;property id=&quot;20141&quot; value=&quot;FY16 Teacher Evaluations&quot;/&gt;&lt;property id=&quot;20144&quot; value=&quot;1&quot;/&gt;&lt;property id=&quot;20146&quot; value=&quot;0&quot;/&gt;&lt;property id=&quot;20147&quot; value=&quot;0&quot;/&gt;&lt;property id=&quot;20148&quot; value=&quot;5&quot;/&gt;&lt;property id=&quot;20184&quot; value=&quot;7&quot;/&gt;&lt;property id=&quot;20191&quot; value=&quot;Palm Beach&quot;/&gt;&lt;property id=&quot;20192&quot; value=&quot;https://connect.palmbeachschools.org&quot;/&gt;&lt;property id=&quot;20193&quot; value=&quot;0&quot;/&gt;&lt;property id=&quot;20225&quot; value=&quot;C:\Users\howardm\Desktop\Assess Accounta\FY17\16 VAM\VAM\PLA-Roadshow\&quot;/&gt;&lt;property id=&quot;20226&quot; value=&quot;C:\Users\howardm\Desktop\Assess Accounta\FY17\16 VAM\VAM\PLA-Roadshow\interactive\FY16 Teacher Evaluation Presentation.pptx&quot;/&gt;&lt;property id=&quot;20250&quot; value=&quot;6&quot;/&gt;&lt;property id=&quot;20251&quot; value=&quot;0&quot;/&gt;&lt;property id=&quot;20259&quot; value=&quot;0&quot;/&gt;&lt;property id=&quot;20262&quot; value=&quot;3887102&quot;/&gt;&lt;property id=&quot;20263&quot; value=&quot;1&quot;/&gt;&lt;property id=&quot;20264&quot; value=&quot;1&quot;/&gt;&lt;property id=&quot;20700&quot; value=&quot;0&quot;/&gt;&lt;object type=&quot;2&quot; unique_id=&quot;10002&quot;&gt;&lt;object type=&quot;3&quot; unique_id=&quot;10009&quot;&gt;&lt;property id=&quot;20148&quot; value=&quot;5&quot;/&gt;&lt;property id=&quot;20300&quot; value=&quot;Slide 41 - &amp;quot;Cohort Model &amp;quot;&quot;/&gt;&lt;property id=&quot;20303&quot; value=&quot;Mark Howard&quot;/&gt;&lt;property id=&quot;20307&quot; value=&quot;262&quot;/&gt;&lt;property id=&quot;20309&quot; value=&quot;88636&quot;/&gt;&lt;/object&gt;&lt;object type=&quot;3&quot; unique_id=&quot;75433&quot;&gt;&lt;property id=&quot;20148&quot; value=&quot;5&quot;/&gt;&lt;property id=&quot;20300&quot; value=&quot;Slide 55 - &amp;quot;Principal Resource Center:  Teacher Reports&amp;quot;&quot;/&gt;&lt;property id=&quot;20303&quot; value=&quot;Mark Howard&quot;/&gt;&lt;property id=&quot;20307&quot; value=&quot;275&quot;/&gt;&lt;property id=&quot;20309&quot; value=&quot;88636&quot;/&gt;&lt;/object&gt;&lt;object type=&quot;3&quot; unique_id=&quot;77678&quot;&gt;&lt;property id=&quot;20148&quot; value=&quot;5&quot;/&gt;&lt;property id=&quot;20300&quot; value=&quot;Slide 1 - &amp;quot;School District of Palm Beach County  SY2016 Final Teacher Evaluation &amp;amp; Student Performance Reports&amp;quot;&quot;/&gt;&lt;property id=&quot;20303&quot; value=&quot;Mark Howard&quot;/&gt;&lt;property id=&quot;20307&quot; value=&quot;257&quot;/&gt;&lt;property id=&quot;20309&quot; value=&quot;88636&quot;/&gt;&lt;/object&gt;&lt;object type=&quot;3&quot; unique_id=&quot;77679&quot;&gt;&lt;property id=&quot;20148&quot; value=&quot;5&quot;/&gt;&lt;property id=&quot;20300&quot; value=&quot;Slide 2 - &amp;quot;FY16 Teacher Evaluations&amp;quot;&quot;/&gt;&lt;property id=&quot;20303&quot; value=&quot;Mark Howard&quot;/&gt;&lt;property id=&quot;20307&quot; value=&quot;288&quot;/&gt;&lt;property id=&quot;20309&quot; value=&quot;88636&quot;/&gt;&lt;/object&gt;&lt;object type=&quot;3&quot; unique_id=&quot;77680&quot;&gt;&lt;property id=&quot;20148&quot; value=&quot;5&quot;/&gt;&lt;property id=&quot;20300&quot; value=&quot;Slide 3 - &amp;quot;FY2016 FINAL TEACHER EVALUATIONS&amp;quot;&quot;/&gt;&lt;property id=&quot;20303&quot; value=&quot;Mark Howard&quot;/&gt;&lt;property id=&quot;20307&quot; value=&quot;367&quot;/&gt;&lt;property id=&quot;20309&quot; value=&quot;88636&quot;/&gt;&lt;/object&gt;&lt;object type=&quot;3&quot; unique_id=&quot;77681&quot;&gt;&lt;property id=&quot;20148&quot; value=&quot;5&quot;/&gt;&lt;property id=&quot;20300&quot; value=&quot;Slide 4 - &amp;quot;FY2016 SDPBC J.E.N.C&amp;quot;&quot;/&gt;&lt;property id=&quot;20303&quot; value=&quot;Mark Howard&quot;/&gt;&lt;property id=&quot;20307&quot; value=&quot;276&quot;/&gt;&lt;property id=&quot;20309&quot; value=&quot;88636&quot;/&gt;&lt;/object&gt;&lt;object type=&quot;3&quot; unique_id=&quot;77682&quot;&gt;&lt;property id=&quot;20148&quot; value=&quot;5&quot;/&gt;&lt;property id=&quot;20300&quot; value=&quot;Slide 7 - &amp;quot;Evaluation Components&amp;quot;&quot;/&gt;&lt;property id=&quot;20303&quot; value=&quot;Mark Howard&quot;/&gt;&lt;property id=&quot;20307&quot; value=&quot;259&quot;/&gt;&lt;property id=&quot;20309&quot; value=&quot;88636&quot;/&gt;&lt;/object&gt;&lt;object type=&quot;3&quot; unique_id=&quot;77683&quot;&gt;&lt;property id=&quot;20148&quot; value=&quot;5&quot;/&gt;&lt;property id=&quot;20300&quot; value=&quot;Slide 8 - &amp;quot;History of Student Performance Value-added Model (VAM)&amp;quot;&quot;/&gt;&lt;property id=&quot;20303&quot; value=&quot;Mark Howard&quot;/&gt;&lt;property id=&quot;20307&quot; value=&quot;287&quot;/&gt;&lt;property id=&quot;20309&quot; value=&quot;88636&quot;/&gt;&lt;/object&gt;&lt;object type=&quot;3&quot; unique_id=&quot;77684&quot;&gt;&lt;property id=&quot;20148&quot; value=&quot;5&quot;/&gt;&lt;property id=&quot;20300&quot; value=&quot;Slide 9 - &amp;quot;FY16 Student Performance State Model / District Cohort Models&amp;quot;&quot;/&gt;&lt;property id=&quot;20303&quot; value=&quot;Mark Howard&quot;/&gt;&lt;property id=&quot;20307&quot; value=&quot;296&quot;/&gt;&lt;property id=&quot;20309&quot; value=&quot;88636&quot;/&gt;&lt;/object&gt;&lt;object type=&quot;3&quot; unique_id=&quot;77688&quot;&gt;&lt;property id=&quot;20148&quot; value=&quot;5&quot;/&gt;&lt;property id=&quot;20300&quot; value=&quot;Slide 13&quot;/&gt;&lt;property id=&quot;20303&quot; value=&quot;Mark Howard&quot;/&gt;&lt;property id=&quot;20307&quot; value=&quot;300&quot;/&gt;&lt;property id=&quot;20309&quot; value=&quot;88636&quot;/&gt;&lt;/object&gt;&lt;object type=&quot;3&quot; unique_id=&quot;77689&quot;&gt;&lt;property id=&quot;20148&quot; value=&quot;5&quot;/&gt;&lt;property id=&quot;20300&quot; value=&quot;Slide 15 - &amp;quot;FDOE Value-added Model (VAM)&amp;quot;&quot;/&gt;&lt;property id=&quot;20303&quot; value=&quot;Mark Howard&quot;/&gt;&lt;property id=&quot;20307&quot; value=&quot;336&quot;/&gt;&lt;property id=&quot;20309&quot; value=&quot;88636&quot;/&gt;&lt;/object&gt;&lt;object type=&quot;3&quot; unique_id=&quot;77690&quot;&gt;&lt;property id=&quot;20148&quot; value=&quot;5&quot;/&gt;&lt;property id=&quot;20300&quot; value=&quot;Slide 16 - &amp;quot;What is the  VAM Score?&amp;quot;&quot;/&gt;&lt;property id=&quot;20303&quot; value=&quot;Mark Howard&quot;/&gt;&lt;property id=&quot;20307&quot; value=&quot;337&quot;/&gt;&lt;property id=&quot;20309&quot; value=&quot;88636&quot;/&gt;&lt;/object&gt;&lt;object type=&quot;3&quot; unique_id=&quot;77691&quot;&gt;&lt;property id=&quot;20148&quot; value=&quot;5&quot;/&gt;&lt;property id=&quot;20300&quot; value=&quot;Slide 17 - &amp;quot;What is the  Expected Student Score?&amp;quot;&quot;/&gt;&lt;property id=&quot;20303&quot; value=&quot;Mark Howard&quot;/&gt;&lt;property id=&quot;20307&quot; value=&quot;338&quot;/&gt;&lt;property id=&quot;20309&quot; value=&quot;88636&quot;/&gt;&lt;/object&gt;&lt;object type=&quot;3&quot; unique_id=&quot;77692&quot;&gt;&lt;property id=&quot;20148&quot; value=&quot;5&quot;/&gt;&lt;property id=&quot;20300&quot; value=&quot;Slide 18 - &amp;quot;FLDOE Value-Added Model  Variables determining expected score&amp;quot;&quot;/&gt;&lt;property id=&quot;20303&quot; value=&quot;Mark Howard&quot;/&gt;&lt;property id=&quot;20307&quot; value=&quot;340&quot;/&gt;&lt;property id=&quot;20309&quot; value=&quot;88636&quot;/&gt;&lt;/object&gt;&lt;object type=&quot;3&quot; unique_id=&quot;77693&quot;&gt;&lt;property id=&quot;20148&quot; value=&quot;5&quot;/&gt;&lt;property id=&quot;20300&quot; value=&quot;Slide 19 - &amp;quot;FLDOE Value-Added Model  Variables determining expected score&amp;quot;&quot;/&gt;&lt;property id=&quot;20303&quot; value=&quot;Mark Howard&quot;/&gt;&lt;property id=&quot;20307&quot; value=&quot;341&quot;/&gt;&lt;property id=&quot;20309&quot; value=&quot;88636&quot;/&gt;&lt;/object&gt;&lt;object type=&quot;3&quot; unique_id=&quot;77694&quot;&gt;&lt;property id=&quot;20148&quot; value=&quot;5&quot;/&gt;&lt;property id=&quot;20300&quot; value=&quot;Slide 20 - &amp;quot;What is the  VAM Score?&amp;quot;&quot;/&gt;&lt;property id=&quot;20303&quot; value=&quot;Mark Howard&quot;/&gt;&lt;property id=&quot;20307&quot; value=&quot;343&quot;/&gt;&lt;property id=&quot;20309&quot; value=&quot;88636&quot;/&gt;&lt;/object&gt;&lt;object type=&quot;3&quot; unique_id=&quot;77695&quot;&gt;&lt;property id=&quot;20148&quot; value=&quot;5&quot;/&gt;&lt;property id=&quot;20300&quot; value=&quot;Slide 21&quot;/&gt;&lt;property id=&quot;20303&quot; value=&quot;Mark Howard&quot;/&gt;&lt;property id=&quot;20307&quot; value=&quot;350&quot;/&gt;&lt;property id=&quot;20309&quot; value=&quot;88636&quot;/&gt;&lt;/object&gt;&lt;object type=&quot;3&quot; unique_id=&quot;77698&quot;&gt;&lt;property id=&quot;20148&quot; value=&quot;5&quot;/&gt;&lt;property id=&quot;20300&quot; value=&quot;Slide 14&quot;/&gt;&lt;property id=&quot;20303&quot; value=&quot;Mark Howard&quot;/&gt;&lt;property id=&quot;20307&quot; value=&quot;352&quot;/&gt;&lt;property id=&quot;20309&quot; value=&quot;88636&quot;/&gt;&lt;/object&gt;&lt;object type=&quot;3&quot; unique_id=&quot;77700&quot;&gt;&lt;property id=&quot;20148&quot; value=&quot;5&quot;/&gt;&lt;property id=&quot;20300&quot; value=&quot;Slide 22&quot;/&gt;&lt;property id=&quot;20303&quot; value=&quot;Mark Howard&quot;/&gt;&lt;property id=&quot;20307&quot; value=&quot;349&quot;/&gt;&lt;property id=&quot;20309&quot; value=&quot;88636&quot;/&gt;&lt;/object&gt;&lt;object type=&quot;3&quot; unique_id=&quot;77701&quot;&gt;&lt;property id=&quot;20148&quot; value=&quot;5&quot;/&gt;&lt;property id=&quot;20300&quot; value=&quot;Slide 23 - &amp;quot;What are Confidence Intervals&amp;quot;&quot;/&gt;&lt;property id=&quot;20303&quot; value=&quot;Mark Howard&quot;/&gt;&lt;property id=&quot;20307&quot; value=&quot;309&quot;/&gt;&lt;property id=&quot;20309&quot; value=&quot;88636&quot;/&gt;&lt;/object&gt;&lt;object type=&quot;3&quot; unique_id=&quot;77704&quot;&gt;&lt;property id=&quot;20148&quot; value=&quot;5&quot;/&gt;&lt;property id=&quot;20300&quot; value=&quot;Slide 26 - &amp;quot;Florida’s VAM Rule Examples&amp;quot;&quot;/&gt;&lt;property id=&quot;20303&quot; value=&quot;Mark Howard&quot;/&gt;&lt;property id=&quot;20307&quot; value=&quot;324&quot;/&gt;&lt;property id=&quot;20309&quot; value=&quot;88636&quot;/&gt;&lt;/object&gt;&lt;object type=&quot;3&quot; unique_id=&quot;77705&quot;&gt;&lt;property id=&quot;20148&quot; value=&quot;5&quot;/&gt;&lt;property id=&quot;20300&quot; value=&quot;Slide 27 - &amp;quot;State Value-added Model (VAM) Grades 4-10 ELA, Grades 4-8 Math, Grade 8 &amp;amp; 9 Algebra 1 &amp;quot;&quot;/&gt;&lt;property id=&quot;20303&quot; value=&quot;Mark Howard&quot;/&gt;&lt;property id=&quot;20307&quot; value=&quot;325&quot;/&gt;&lt;property id=&quot;20309&quot; value=&quot;88636&quot;/&gt;&lt;/object&gt;&lt;object type=&quot;3&quot; unique_id=&quot;77706&quot;&gt;&lt;property id=&quot;20148&quot; value=&quot;5&quot;/&gt;&lt;property id=&quot;20300&quot; value=&quot;Slide 28 - &amp;quot;State Value-added Model (VAM) Grades 4-10 ELA, Grades 4-8 Math, Grade 8 &amp;amp; 9 Algebra 1 &amp;quot;&quot;/&gt;&lt;property id=&quot;20303&quot; value=&quot;Mark Howard&quot;/&gt;&lt;property id=&quot;20307&quot; value=&quot;326&quot;/&gt;&lt;property id=&quot;20309&quot; value=&quot;88636&quot;/&gt;&lt;/object&gt;&lt;object type=&quot;3&quot; unique_id=&quot;77707&quot;&gt;&lt;property id=&quot;20148&quot; value=&quot;5&quot;/&gt;&lt;property id=&quot;20300&quot; value=&quot;Slide 29&quot;/&gt;&lt;property id=&quot;20303&quot; value=&quot;Mark Howard&quot;/&gt;&lt;property id=&quot;20307&quot; value=&quot;307&quot;/&gt;&lt;property id=&quot;20309&quot; value=&quot;88636&quot;/&gt;&lt;/object&gt;&lt;object type=&quot;3&quot; unique_id=&quot;77708&quot;&gt;&lt;property id=&quot;20148&quot; value=&quot;5&quot;/&gt;&lt;property id=&quot;20300&quot; value=&quot;Slide 32&quot;/&gt;&lt;property id=&quot;20303&quot; value=&quot;Mark Howard&quot;/&gt;&lt;property id=&quot;20307&quot; value=&quot;318&quot;/&gt;&lt;property id=&quot;20309&quot; value=&quot;88636&quot;/&gt;&lt;/object&gt;&lt;object type=&quot;3&quot; unique_id=&quot;77713&quot;&gt;&lt;property id=&quot;20148&quot; value=&quot;5&quot;/&gt;&lt;property id=&quot;20300&quot; value=&quot;Slide 37 - &amp;quot;Grade 1: Palm Beach Performance Assessment (PBPA)&amp;quot;&quot;/&gt;&lt;property id=&quot;20303&quot; value=&quot;Mark Howard&quot;/&gt;&lt;property id=&quot;20307&quot; value=&quot;365&quot;/&gt;&lt;property id=&quot;20309&quot; value=&quot;88636&quot;/&gt;&lt;/object&gt;&lt;object type=&quot;3&quot; unique_id=&quot;77714&quot;&gt;&lt;property id=&quot;20148&quot; value=&quot;5&quot;/&gt;&lt;property id=&quot;20300&quot; value=&quot;Slide 38 - &amp;quot;Kindergarten: Elementary Literacy Behavior&amp;quot;&quot;/&gt;&lt;property id=&quot;20303&quot; value=&quot;Mark Howard&quot;/&gt;&lt;property id=&quot;20307&quot; value=&quot;371&quot;/&gt;&lt;property id=&quot;20309&quot; value=&quot;88636&quot;/&gt;&lt;/object&gt;&lt;object type=&quot;3&quot; unique_id=&quot;77715&quot;&gt;&lt;property id=&quot;20148&quot; value=&quot;5&quot;/&gt;&lt;property id=&quot;20300&quot; value=&quot;Slide 30 - &amp;quot;District Cohort Model&amp;quot;&quot;/&gt;&lt;property id=&quot;20303&quot; value=&quot;Mark Howard&quot;/&gt;&lt;property id=&quot;20307&quot; value=&quot;328&quot;/&gt;&lt;property id=&quot;20309&quot; value=&quot;88636&quot;/&gt;&lt;/object&gt;&lt;object type=&quot;3&quot; unique_id=&quot;77716&quot;&gt;&lt;property id=&quot;20148&quot; value=&quot;5&quot;/&gt;&lt;property id=&quot;20300&quot; value=&quot;Slide 36 - &amp;quot;Average Achievement Of Students&amp;quot;&quot;/&gt;&lt;property id=&quot;20303&quot; value=&quot;Mark Howard&quot;/&gt;&lt;property id=&quot;20307&quot; value=&quot;354&quot;/&gt;&lt;property id=&quot;20309&quot; value=&quot;88636&quot;/&gt;&lt;/object&gt;&lt;object type=&quot;3&quot; unique_id=&quot;77717&quot;&gt;&lt;property id=&quot;20148&quot; value=&quot;5&quot;/&gt;&lt;property id=&quot;20300&quot; value=&quot;Slide 40&quot;/&gt;&lt;property id=&quot;20303&quot; value=&quot;Mark Howard&quot;/&gt;&lt;property id=&quot;20307&quot; value=&quot;315&quot;/&gt;&lt;property id=&quot;20309&quot; value=&quot;88636&quot;/&gt;&lt;/object&gt;&lt;object type=&quot;3&quot; unique_id=&quot;77718&quot;&gt;&lt;property id=&quot;20148&quot; value=&quot;5&quot;/&gt;&lt;property id=&quot;20300&quot; value=&quot;Slide 42 - &amp;quot;Illustration of Cohort Model: Grade 5 Science &amp;quot;&quot;/&gt;&lt;property id=&quot;20303&quot; value=&quot;Mark Howard&quot;/&gt;&lt;property id=&quot;20307&quot; value=&quot;305&quot;/&gt;&lt;property id=&quot;20309&quot; value=&quot;88636&quot;/&gt;&lt;/object&gt;&lt;object type=&quot;3&quot; unique_id=&quot;77719&quot;&gt;&lt;property id=&quot;20148&quot; value=&quot;5&quot;/&gt;&lt;property id=&quot;20300&quot; value=&quot;Slide 43 - &amp;quot;Illustration of Cohort Model: Grade 8 Science &amp;quot;&quot;/&gt;&lt;property id=&quot;20303&quot; value=&quot;Mark Howard&quot;/&gt;&lt;property id=&quot;20307&quot; value=&quot;306&quot;/&gt;&lt;property id=&quot;20309&quot; value=&quot;88636&quot;/&gt;&lt;/object&gt;&lt;object type=&quot;3&quot; unique_id=&quot;77720&quot;&gt;&lt;property id=&quot;20148&quot; value=&quot;5&quot;/&gt;&lt;property id=&quot;20300&quot; value=&quot;Slide 44 - &amp;quot;Illustration of Cohort Model: U.S. History EOC &amp;quot;&quot;/&gt;&lt;property id=&quot;20303&quot; value=&quot;Mark Howard&quot;/&gt;&lt;property id=&quot;20307&quot; value=&quot;357&quot;/&gt;&lt;property id=&quot;20309&quot; value=&quot;88636&quot;/&gt;&lt;/object&gt;&lt;object type=&quot;3&quot; unique_id=&quot;77721&quot;&gt;&lt;property id=&quot;20148&quot; value=&quot;5&quot;/&gt;&lt;property id=&quot;20300&quot; value=&quot;Slide 45&quot;/&gt;&lt;property id=&quot;20303&quot; value=&quot;Mark Howard&quot;/&gt;&lt;property id=&quot;20307&quot; value=&quot;319&quot;/&gt;&lt;property id=&quot;20309&quot; value=&quot;88636&quot;/&gt;&lt;/object&gt;&lt;object type=&quot;3&quot; unique_id=&quot;77722&quot;&gt;&lt;property id=&quot;20148&quot; value=&quot;5&quot;/&gt;&lt;property id=&quot;20300&quot; value=&quot;Slide 46 - &amp;quot;Illustration of Cohort Model: AP/IB/AICE &amp;quot;&quot;/&gt;&lt;property id=&quot;20303&quot; value=&quot;Mark Howard&quot;/&gt;&lt;property id=&quot;20307&quot; value=&quot;304&quot;/&gt;&lt;property id=&quot;20309&quot; value=&quot;88636&quot;/&gt;&lt;/object&gt;&lt;object type=&quot;3&quot; unique_id=&quot;77723&quot;&gt;&lt;property id=&quot;20148&quot; value=&quot;5&quot;/&gt;&lt;property id=&quot;20300&quot; value=&quot;Slide 47 - &amp;quot;Illustration of Cohort Model: AP/IB/AICE &amp;quot;&quot;/&gt;&lt;property id=&quot;20303&quot; value=&quot;Mark Howard&quot;/&gt;&lt;property id=&quot;20307&quot; value=&quot;372&quot;/&gt;&lt;property id=&quot;20309&quot; value=&quot;88636&quot;/&gt;&lt;/object&gt;&lt;object type=&quot;3&quot; unique_id=&quot;77724&quot;&gt;&lt;property id=&quot;20148&quot; value=&quot;5&quot;/&gt;&lt;property id=&quot;20300&quot; value=&quot;Slide 48&quot;/&gt;&lt;property id=&quot;20303&quot; value=&quot;Mark Howard&quot;/&gt;&lt;property id=&quot;20307&quot; value=&quot;368&quot;/&gt;&lt;property id=&quot;20309&quot; value=&quot;88636&quot;/&gt;&lt;/object&gt;&lt;object type=&quot;3&quot; unique_id=&quot;77725&quot;&gt;&lt;property id=&quot;20148&quot; value=&quot;5&quot;/&gt;&lt;property id=&quot;20300&quot; value=&quot;Slide 49&quot;/&gt;&lt;property id=&quot;20303&quot; value=&quot;Mark Howard&quot;/&gt;&lt;property id=&quot;20307&quot; value=&quot;369&quot;/&gt;&lt;property id=&quot;20309&quot; value=&quot;88636&quot;/&gt;&lt;/object&gt;&lt;object type=&quot;3&quot; unique_id=&quot;77727&quot;&gt;&lt;property id=&quot;20148&quot; value=&quot;5&quot;/&gt;&lt;property id=&quot;20300&quot; value=&quot;Slide 53 - &amp;quot;FY16 Final Evaluation Ratings&amp;quot;&quot;/&gt;&lt;property id=&quot;20303&quot; value=&quot;Mark Howard&quot;/&gt;&lt;property id=&quot;20307&quot; value=&quot;266&quot;/&gt;&lt;property id=&quot;20309&quot; value=&quot;88636&quot;/&gt;&lt;/object&gt;&lt;object type=&quot;3&quot; unique_id=&quot;77728&quot;&gt;&lt;property id=&quot;20148&quot; value=&quot;5&quot;/&gt;&lt;property id=&quot;20300&quot; value=&quot;Slide 54&quot;/&gt;&lt;property id=&quot;20303&quot; value=&quot;Mark Howard&quot;/&gt;&lt;property id=&quot;20307&quot; value=&quot;313&quot;/&gt;&lt;property id=&quot;20309&quot; value=&quot;88636&quot;/&gt;&lt;/object&gt;&lt;object type=&quot;3&quot; unique_id=&quot;77729&quot;&gt;&lt;property id=&quot;20148&quot; value=&quot;5&quot;/&gt;&lt;property id=&quot;20300&quot; value=&quot;Slide 56&quot;/&gt;&lt;property id=&quot;20303&quot; value=&quot;Mark Howard&quot;/&gt;&lt;property id=&quot;20307&quot; value=&quot;370&quot;/&gt;&lt;property id=&quot;20309&quot; value=&quot;88636&quot;/&gt;&lt;/object&gt;&lt;object type=&quot;3&quot; unique_id=&quot;77730&quot;&gt;&lt;property id=&quot;20148&quot; value=&quot;5&quot;/&gt;&lt;property id=&quot;20300&quot; value=&quot;Slide 57 - &amp;quot;Sample Rating Tables from Teacher Letter&amp;quot;&quot;/&gt;&lt;property id=&quot;20303&quot; value=&quot;Mark Howard&quot;/&gt;&lt;property id=&quot;20307&quot; value=&quot;322&quot;/&gt;&lt;property id=&quot;20309&quot; value=&quot;88636&quot;/&gt;&lt;/object&gt;&lt;object type=&quot;3&quot; unique_id=&quot;77731&quot;&gt;&lt;property id=&quot;20148&quot; value=&quot;5&quot;/&gt;&lt;property id=&quot;20300&quot; value=&quot;Slide 58 - &amp;quot;Cohort Model Teacher Rosters (MS)&amp;quot;&quot;/&gt;&lt;property id=&quot;20303&quot; value=&quot;Mark Howard&quot;/&gt;&lt;property id=&quot;20307&quot; value=&quot;360&quot;/&gt;&lt;property id=&quot;20309&quot; value=&quot;88636&quot;/&gt;&lt;/object&gt;&lt;object type=&quot;3&quot; unique_id=&quot;77732&quot;&gt;&lt;property id=&quot;20148&quot; value=&quot;5&quot;/&gt;&lt;property id=&quot;20300&quot; value=&quot;Slide 59 - &amp;quot;Level Graphs&amp;quot;&quot;/&gt;&lt;property id=&quot;20303&quot; value=&quot;Mark Howard&quot;/&gt;&lt;property id=&quot;20307&quot; value=&quot;281&quot;/&gt;&lt;property id=&quot;20309&quot; value=&quot;88636&quot;/&gt;&lt;/object&gt;&lt;object type=&quot;3&quot; unique_id=&quot;79950&quot;&gt;&lt;property id=&quot;20148&quot; value=&quot;5&quot;/&gt;&lt;property id=&quot;20300&quot; value=&quot;Slide 10 - &amp;quot;2016 Elementary Tests for  Student Performance Rating&amp;quot;&quot;/&gt;&lt;property id=&quot;20303&quot; value=&quot;Mark Howard&quot;/&gt;&lt;property id=&quot;20307&quot; value=&quot;373&quot;/&gt;&lt;property id=&quot;20309&quot; value=&quot;88636&quot;/&gt;&lt;/object&gt;&lt;object type=&quot;3&quot; unique_id=&quot;80479&quot;&gt;&lt;property id=&quot;20148&quot; value=&quot;5&quot;/&gt;&lt;property id=&quot;20300&quot; value=&quot;Slide 11 - &amp;quot;2016 Middle School Tests for  Student Performance Rating &amp;quot;&quot;/&gt;&lt;property id=&quot;20303&quot; value=&quot;Mark Howard&quot;/&gt;&lt;property id=&quot;20307&quot; value=&quot;374&quot;/&gt;&lt;property id=&quot;20309&quot; value=&quot;88636&quot;/&gt;&lt;/object&gt;&lt;object type=&quot;3&quot; unique_id=&quot;80480&quot;&gt;&lt;property id=&quot;20148&quot; value=&quot;5&quot;/&gt;&lt;property id=&quot;20300&quot; value=&quot;Slide 12 - &amp;quot;2016 High School Tests for  Student Performance Rating&amp;quot;&quot;/&gt;&lt;property id=&quot;20303&quot; value=&quot;Mark Howard&quot;/&gt;&lt;property id=&quot;20307&quot; value=&quot;375&quot;/&gt;&lt;property id=&quot;20309&quot; value=&quot;88636&quot;/&gt;&lt;/object&gt;&lt;object type=&quot;3&quot; unique_id=&quot;81400&quot;&gt;&lt;property id=&quot;20148&quot; value=&quot;5&quot;/&gt;&lt;property id=&quot;20300&quot; value=&quot;Slide 6 - &amp;quot;FY2016 Final Teacher Evaluation Rating Components and Weights&amp;quot;&quot;/&gt;&lt;property id=&quot;20303&quot; value=&quot;Mark Howard&quot;/&gt;&lt;property id=&quot;20307&quot; value=&quot;376&quot;/&gt;&lt;property id=&quot;20309&quot; value=&quot;88636&quot;/&gt;&lt;/object&gt;&lt;object type=&quot;3&quot; unique_id=&quot;81599&quot;&gt;&lt;property id=&quot;20148&quot; value=&quot;5&quot;/&gt;&lt;property id=&quot;20300&quot; value=&quot;Slide 5 - &amp;quot;FDOE Educator Evaluations &amp;quot;&quot;/&gt;&lt;property id=&quot;20303&quot; value=&quot;Mark Howard&quot;/&gt;&lt;property id=&quot;20307&quot; value=&quot;377&quot;/&gt;&lt;property id=&quot;20309&quot; value=&quot;88636&quot;/&gt;&lt;/object&gt;&lt;object type=&quot;3&quot; unique_id=&quot;82955&quot;&gt;&lt;property id=&quot;20148&quot; value=&quot;5&quot;/&gt;&lt;property id=&quot;20300&quot; value=&quot;Slide 24&quot;/&gt;&lt;property id=&quot;20303&quot; value=&quot;Mark Howard&quot;/&gt;&lt;property id=&quot;20307&quot; value=&quot;378&quot;/&gt;&lt;property id=&quot;20309&quot; value=&quot;88636&quot;/&gt;&lt;/object&gt;&lt;object type=&quot;3&quot; unique_id=&quot;82956&quot;&gt;&lt;property id=&quot;20148&quot; value=&quot;5&quot;/&gt;&lt;property id=&quot;20300&quot; value=&quot;Slide 25&quot;/&gt;&lt;property id=&quot;20303&quot; value=&quot;Mark Howard&quot;/&gt;&lt;property id=&quot;20307&quot; value=&quot;379&quot;/&gt;&lt;property id=&quot;20309&quot; value=&quot;88636&quot;/&gt;&lt;/object&gt;&lt;object type=&quot;3&quot; unique_id=&quot;83407&quot;&gt;&lt;property id=&quot;20148&quot; value=&quot;5&quot;/&gt;&lt;property id=&quot;20300&quot; value=&quot;Slide 33&quot;/&gt;&lt;property id=&quot;20303&quot; value=&quot;Mark Howard&quot;/&gt;&lt;property id=&quot;20307&quot; value=&quot;380&quot;/&gt;&lt;property id=&quot;20309&quot; value=&quot;88636&quot;/&gt;&lt;/object&gt;&lt;object type=&quot;3&quot; unique_id=&quot;83408&quot;&gt;&lt;property id=&quot;20148&quot; value=&quot;5&quot;/&gt;&lt;property id=&quot;20300&quot; value=&quot;Slide 34&quot;/&gt;&lt;property id=&quot;20303&quot; value=&quot;Mark Howard&quot;/&gt;&lt;property id=&quot;20307&quot; value=&quot;381&quot;/&gt;&lt;property id=&quot;20309&quot; value=&quot;88636&quot;/&gt;&lt;/object&gt;&lt;object type=&quot;3&quot; unique_id=&quot;83409&quot;&gt;&lt;property id=&quot;20148&quot; value=&quot;5&quot;/&gt;&lt;property id=&quot;20300&quot; value=&quot;Slide 35&quot;/&gt;&lt;property id=&quot;20303&quot; value=&quot;Mark Howard&quot;/&gt;&lt;property id=&quot;20307&quot; value=&quot;382&quot;/&gt;&lt;property id=&quot;20309&quot; value=&quot;88636&quot;/&gt;&lt;/object&gt;&lt;object type=&quot;3&quot; unique_id=&quot;84061&quot;&gt;&lt;property id=&quot;20148&quot; value=&quot;5&quot;/&gt;&lt;property id=&quot;20300&quot; value=&quot;Slide 31&quot;/&gt;&lt;property id=&quot;20303&quot; value=&quot;Mark Howard&quot;/&gt;&lt;property id=&quot;20307&quot; value=&quot;384&quot;/&gt;&lt;property id=&quot;20309&quot; value=&quot;88636&quot;/&gt;&lt;/object&gt;&lt;object type=&quot;3&quot; unique_id=&quot;84767&quot;&gt;&lt;property id=&quot;20148&quot; value=&quot;5&quot;/&gt;&lt;property id=&quot;20300&quot; value=&quot;Slide 39&quot;/&gt;&lt;property id=&quot;20303&quot; value=&quot;Mark Howard&quot;/&gt;&lt;property id=&quot;20307&quot; value=&quot;385&quot;/&gt;&lt;property id=&quot;20309&quot; value=&quot;88636&quot;/&gt;&lt;/object&gt;&lt;object type=&quot;3&quot; unique_id=&quot;85158&quot;&gt;&lt;property id=&quot;20148&quot; value=&quot;5&quot;/&gt;&lt;property id=&quot;20300&quot; value=&quot;Slide 50&quot;/&gt;&lt;property id=&quot;20303&quot; value=&quot;Mark Howard&quot;/&gt;&lt;property id=&quot;20307&quot; value=&quot;387&quot;/&gt;&lt;property id=&quot;20309&quot; value=&quot;88636&quot;/&gt;&lt;/object&gt;&lt;object type=&quot;3&quot; unique_id=&quot;85159&quot;&gt;&lt;property id=&quot;20148&quot; value=&quot;5&quot;/&gt;&lt;property id=&quot;20300&quot; value=&quot;Slide 52&quot;/&gt;&lt;property id=&quot;20303&quot; value=&quot;Mark Howard&quot;/&gt;&lt;property id=&quot;20307&quot; value=&quot;386&quot;/&gt;&lt;property id=&quot;20309&quot; value=&quot;88636&quot;/&gt;&lt;/object&gt;&lt;object type=&quot;3&quot; unique_id=&quot;86319&quot;&gt;&lt;property id=&quot;20148&quot; value=&quot;5&quot;/&gt;&lt;property id=&quot;20300&quot; value=&quot;Slide 60&quot;/&gt;&lt;property id=&quot;20303&quot; value=&quot;Mark Howard&quot;/&gt;&lt;property id=&quot;20307&quot; value=&quot;388&quot;/&gt;&lt;property id=&quot;20309&quot; value=&quot;88636&quot;/&gt;&lt;/object&gt;&lt;object type=&quot;3&quot; unique_id=&quot;87952&quot;&gt;&lt;property id=&quot;20148&quot; value=&quot;5&quot;/&gt;&lt;property id=&quot;20300&quot; value=&quot;Slide 51 - &amp;quot;Teachers with Multiple Models  Combining Ratings&amp;quot;&quot;/&gt;&lt;property id=&quot;20303&quot; value=&quot;Mark Howard&quot;/&gt;&lt;property id=&quot;20307&quot; value=&quot;389&quot;/&gt;&lt;property id=&quot;20309&quot; value=&quot;88636&quot;/&gt;&lt;/object&gt;&lt;/object&gt;&lt;object type=&quot;8&quot; unique_id=&quot;10020&quot;&gt;&lt;object type=&quot;9&quot; unique_id=&quot;79558&quot;&gt;&lt;property id=&quot;20000&quot; value=&quot;0&quot;/&gt;&lt;property id=&quot;20400&quot; value=&quot;FY16 Guide for Teachers&quot;/&gt;&lt;property id=&quot;20401&quot; value=&quot;FY16 Direction Guide for Teacher and School-Based Leaders.pdf&quot;/&gt;&lt;property id=&quot;20402&quot; value=&quot;0&quot;/&gt;&lt;property id=&quot;20404&quot; value=&quot;524785&quot;/&gt;&lt;property id=&quot;20405&quot; value=&quot;0&quot;/&gt;&lt;/object&gt;&lt;object type=&quot;9&quot; unique_id=&quot;81868&quot;&gt;&lt;property id=&quot;20000&quot; value=&quot;0&quot;/&gt;&lt;property id=&quot;20400&quot; value=&quot;Bulletin&quot;/&gt;&lt;property id=&quot;20401&quot; value=&quot;Bulletin P 16-319 DSCOS.pdf&quot;/&gt;&lt;property id=&quot;20402&quot; value=&quot;0&quot;/&gt;&lt;property id=&quot;20404&quot; value=&quot;748937&quot;/&gt;&lt;property id=&quot;20405&quot; value=&quot;1&quot;/&gt;&lt;/object&gt;&lt;/object&gt;&lt;object type=&quot;4&quot; unique_id=&quot;79555&quot;&gt;&lt;object type=&quot;5&quot; unique_id=&quot;88636&quot;&gt;&lt;property id=&quot;20149&quot; value=&quot;Mark Howard&quot;/&gt;&lt;property id=&quot;20150&quot; value=&quot;Chief, Performance Accountability&quot;/&gt;&lt;property id=&quot;20151&quot; value=&quot;Bio.jpg&quot;/&gt;&lt;property id=&quot;20153&quot; value=&quot;mark.howard.1@palmbeachschools.org&quot;/&gt;&lt;/object&gt;&lt;/object&gt;&lt;object type=&quot;10&quot; unique_id=&quot;79556&quot;&gt;&lt;object type=&quot;11&quot; unique_id=&quot;79557&quot;&gt;&lt;property id=&quot;20180&quot; value=&quot;1&quot;/&gt;&lt;property id=&quot;20181&quot; value=&quot;1&quot;/&gt;&lt;property id=&quot;20183&quot; value=&quot;1&quot;/&gt;&lt;/object&gt;&lt;object type=&quot;12&quot; unique_id=&quot;79559&quot;&gt;&lt;/object&gt;&lt;/object&gt;&lt;/object&gt;&lt;/database&gt;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8,130931742,Q:\R&amp;D\VAM\FY2016\PLA-Roadshow\FY16 Teacher Evaluation Presentation v02_pptx\Media.ppcx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owardm\AppData\Local\Temp\PR\data\asimages\{799DE4F6-A955-4351-BD13-13B1D99A295A}_18.png&quot;/&gt;&lt;left val=&quot;0&quot;/&gt;&lt;top val=&quot;-9&quot;/&gt;&lt;width val=&quot;720&quot;/&gt;&lt;height val=&quot;115&quot;/&gt;&lt;hasText val=&quot;1&quot;/&gt;&lt;/Image&gt;&lt;/ThreeDShapeInfo&gt;"/>
  <p:tag name="PRESENTER_SHAPETEXTINFO" val="&lt;ShapeTextInfo&gt;&lt;TableIndex row=&quot;-1&quot; col=&quot;-1&quot;&gt;&lt;linesCount val=&quot;2&quot;/&gt;&lt;lineCharCount val=&quot;24&quot;/&gt;&lt;lineCharCount val=&quot;37&quot;/&gt;&lt;/TableIndex&gt;&lt;/ShapeTextInfo&gt;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extEffect&gt;&lt;Image&gt;&lt;filename val=&quot;C:\Users\howardm\AppData\Local\Temp\PR\data\asimages\{B459190A-4F15-44E3-BCED-4D12BD09C3C1}_1.png_crop.png&quot;/&gt;&lt;left val=&quot;52&quot;/&gt;&lt;top val=&quot;130&quot;/&gt;&lt;width val=&quot;459&quot;/&gt;&lt;height val=&quot;26&quot;/&gt;&lt;hasText val=&quot;1&quot;/&gt;&lt;paraId val=&quot;1&quot;/&gt;&lt;/Image&gt;&lt;Image&gt;&lt;filename val=&quot;C:\Users\howardm\AppData\Local\Temp\PR\data\asimages\{B596D871-BCA6-4E1C-882E-34FACA4BADD9}_1.png_crop.png&quot;/&gt;&lt;left val=&quot;52&quot;/&gt;&lt;top val=&quot;163&quot;/&gt;&lt;width val=&quot;164&quot;/&gt;&lt;height val=&quot;20&quot;/&gt;&lt;hasText val=&quot;1&quot;/&gt;&lt;paraId val=&quot;2&quot;/&gt;&lt;/Image&gt;&lt;Image&gt;&lt;filename val=&quot;C:\Users\howardm\AppData\Local\Temp\PR\data\asimages\{93EA595C-46C7-47ED-8FF2-9BAA99DF35CB}_1.png_crop.png&quot;/&gt;&lt;left val=&quot;52&quot;/&gt;&lt;top val=&quot;196&quot;/&gt;&lt;width val=&quot;135&quot;/&gt;&lt;height val=&quot;20&quot;/&gt;&lt;hasText val=&quot;1&quot;/&gt;&lt;paraId val=&quot;3&quot;/&gt;&lt;/Image&gt;&lt;Image&gt;&lt;filename val=&quot;C:\Users\howardm\AppData\Local\Temp\PR\data\asimages\{DEC62751-8404-465C-9DD8-0363A8293743}_1.png_crop.png&quot;/&gt;&lt;left val=&quot;52&quot;/&gt;&lt;top val=&quot;230&quot;/&gt;&lt;width val=&quot;343&quot;/&gt;&lt;height val=&quot;26&quot;/&gt;&lt;hasText val=&quot;1&quot;/&gt;&lt;paraId val=&quot;4&quot;/&gt;&lt;/Image&gt;&lt;Image&gt;&lt;filename val=&quot;C:\Users\howardm\AppData\Local\Temp\PR\data\asimages\{7030BC47-7A82-43D0-B45B-1E34647B86F0}_1.png_crop.png&quot;/&gt;&lt;left val=&quot;52&quot;/&gt;&lt;top val=&quot;263&quot;/&gt;&lt;width val=&quot;390&quot;/&gt;&lt;height val=&quot;26&quot;/&gt;&lt;hasText val=&quot;1&quot;/&gt;&lt;paraId val=&quot;5&quot;/&gt;&lt;/Image&gt;&lt;Image&gt;&lt;filename val=&quot;C:\Users\howardm\AppData\Local\Temp\PR\data\asimages\{30F2DC80-2A38-4261-AE6E-60D03DA61AD7}_1.png_crop.png&quot;/&gt;&lt;left val=&quot;52&quot;/&gt;&lt;top val=&quot;296&quot;/&gt;&lt;width val=&quot;446&quot;/&gt;&lt;height val=&quot;56&quot;/&gt;&lt;hasText val=&quot;1&quot;/&gt;&lt;paraId val=&quot;6&quot;/&gt;&lt;/Image&gt;&lt;Image&gt;&lt;filename val=&quot;C:\Users\howardm\AppData\Local\Temp\PR\data\asimages\{42EEFADA-A6DC-47B0-87CE-64CF3A854070}_1.png_crop.png&quot;/&gt;&lt;left val=&quot;52&quot;/&gt;&lt;top val=&quot;360&quot;/&gt;&lt;width val=&quot;556&quot;/&gt;&lt;height val=&quot;26&quot;/&gt;&lt;hasText val=&quot;1&quot;/&gt;&lt;paraId val=&quot;7&quot;/&gt;&lt;/Image&gt;&lt;Image&gt;&lt;filename val=&quot;C:\Users\howardm\AppData\Local\Temp\PR\data\asimages\{B4D89272-D7F1-4793-A8D5-0E32264672D0}_1.png_crop.png&quot;/&gt;&lt;left val=&quot;52&quot;/&gt;&lt;top val=&quot;393&quot;/&gt;&lt;width val=&quot;604&quot;/&gt;&lt;height val=&quot;26&quot;/&gt;&lt;hasText val=&quot;1&quot;/&gt;&lt;paraId val=&quot;8&quot;/&gt;&lt;/Image&gt;&lt;Image&gt;&lt;filename val=&quot;C:\Users\howardm\AppData\Local\Temp\PR\data\asimages\{0FF11601-B6EE-4B7C-84FF-55ACD651CE14}_1.png_crop.png&quot;/&gt;&lt;left val=&quot;719&quot;/&gt;&lt;top val=&quot;569&quot;/&gt;&lt;width val=&quot;0&quot;/&gt;&lt;height val=&quot;0&quot;/&gt;&lt;hasText val=&quot;1&quot;/&gt;&lt;paraId val=&quot;9&quot;/&gt;&lt;/Image&gt;&lt;/TextEffect&gt;"/>
  <p:tag name="PRESENTER_SHAPETEXTINFO" val="&lt;ShapeTextInfo&gt;&lt;TableIndex row=&quot;-1&quot; col=&quot;-1&quot;&gt;&lt;linesCount val=&quot;10&quot;/&gt;&lt;lineCharCount val=&quot;35&quot;/&gt;&lt;lineCharCount val=&quot;15&quot;/&gt;&lt;lineCharCount val=&quot;12&quot;/&gt;&lt;lineCharCount val=&quot;26&quot;/&gt;&lt;lineCharCount val=&quot;34&quot;/&gt;&lt;lineCharCount val=&quot;36&quot;/&gt;&lt;lineCharCount val=&quot;26&quot;/&gt;&lt;lineCharCount val=&quot;44&quot;/&gt;&lt;lineCharCount val=&quot;49&quot;/&gt;&lt;lineCharCount val=&quot;1&quot;/&gt;&lt;/TableIndex&gt;&lt;/ShapeTextInfo&gt;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owardm\AppData\Local\Temp\PR\data\asimages\{0C41848A-2DDD-4485-81B9-23E7C8C82B5C}_18.png&quot;/&gt;&lt;left val=&quot;501&quot;/&gt;&lt;top val=&quot;521&quot;/&gt;&lt;width val=&quot;224&quot;/&gt;&lt;height val=&quot;26&quot;/&gt;&lt;hasText val=&quot;1&quot;/&gt;&lt;/Image&gt;&lt;/ThreeDShapeInfo&gt;"/>
  <p:tag name="PRESENTER_SHAPETEXTINFO" val="&lt;ShapeTextInfo&gt;&lt;TableIndex row=&quot;-1&quot; col=&quot;-1&quot;&gt;&lt;linesCount val=&quot;1&quot;/&gt;&lt;lineCharCount val=&quot;38&quot;/&gt;&lt;/TableIndex&gt;&lt;/ShapeTextInfo&gt;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9,130931742,Q:\R&amp;D\VAM\FY2016\PLA-Roadshow\FY16 Teacher Evaluation Presentation v02_pptx\Media.ppcx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owardm\AppData\Local\Temp\PR\data\asimages\{14C182B4-9BAB-4507-BF64-B32521A47274}_19.png&quot;/&gt;&lt;left val=&quot;0&quot;/&gt;&lt;top val=&quot;-5&quot;/&gt;&lt;width val=&quot;720&quot;/&gt;&lt;height val=&quot;115&quot;/&gt;&lt;hasText val=&quot;1&quot;/&gt;&lt;/Image&gt;&lt;/ThreeDShapeInfo&gt;"/>
  <p:tag name="PRESENTER_SHAPETEXTINFO" val="&lt;ShapeTextInfo&gt;&lt;TableIndex row=&quot;-1&quot; col=&quot;-1&quot;&gt;&lt;linesCount val=&quot;2&quot;/&gt;&lt;lineCharCount val=&quot;24&quot;/&gt;&lt;lineCharCount val=&quot;37&quot;/&gt;&lt;/TableIndex&gt;&lt;/ShapeTextInfo&gt;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extEffect&gt;&lt;Image&gt;&lt;filename val=&quot;C:\Users\howardm\AppData\Local\Temp\PR\data\asimages\{8E638E5E-F606-4D5F-8A63-A3F671AE8457}_1.png_crop.png&quot;/&gt;&lt;left val=&quot;58&quot;/&gt;&lt;top val=&quot;124&quot;/&gt;&lt;width val=&quot;491&quot;/&gt;&lt;height val=&quot;25&quot;/&gt;&lt;hasText val=&quot;1&quot;/&gt;&lt;paraId val=&quot;1&quot;/&gt;&lt;/Image&gt;&lt;Image&gt;&lt;filename val=&quot;C:\Users\howardm\AppData\Local\Temp\PR\data\asimages\{28436CA9-3133-4497-BE21-A92E91288F1E}_1.png_crop.png&quot;/&gt;&lt;left val=&quot;91&quot;/&gt;&lt;top val=&quot;153&quot;/&gt;&lt;width val=&quot;175&quot;/&gt;&lt;height val=&quot;18&quot;/&gt;&lt;hasText val=&quot;1&quot;/&gt;&lt;paraId val=&quot;2&quot;/&gt;&lt;/Image&gt;&lt;Image&gt;&lt;filename val=&quot;C:\Users\howardm\AppData\Local\Temp\PR\data\asimages\{812DB6B5-DDFC-4388-9E54-57BA9D4C2B69}_1.png_crop.png&quot;/&gt;&lt;left val=&quot;91&quot;/&gt;&lt;top val=&quot;175&quot;/&gt;&lt;width val=&quot;157&quot;/&gt;&lt;height val=&quot;18&quot;/&gt;&lt;hasText val=&quot;1&quot;/&gt;&lt;paraId val=&quot;3&quot;/&gt;&lt;/Image&gt;&lt;Image&gt;&lt;filename val=&quot;C:\Users\howardm\AppData\Local\Temp\PR\data\asimages\{FB4458D0-AF00-4231-8ECC-2C043897FCFB}_1.png_crop.png&quot;/&gt;&lt;left val=&quot;91&quot;/&gt;&lt;top val=&quot;196&quot;/&gt;&lt;width val=&quot;156&quot;/&gt;&lt;height val=&quot;18&quot;/&gt;&lt;hasText val=&quot;1&quot;/&gt;&lt;paraId val=&quot;4&quot;/&gt;&lt;/Image&gt;&lt;Image&gt;&lt;filename val=&quot;C:\Users\howardm\AppData\Local\Temp\PR\data\asimages\{1D271380-D640-42B5-8751-8B13C97169A9}_1.png_crop.png&quot;/&gt;&lt;left val=&quot;91&quot;/&gt;&lt;top val=&quot;218&quot;/&gt;&lt;width val=&quot;191&quot;/&gt;&lt;height val=&quot;14&quot;/&gt;&lt;hasText val=&quot;1&quot;/&gt;&lt;paraId val=&quot;5&quot;/&gt;&lt;/Image&gt;&lt;Image&gt;&lt;filename val=&quot;C:\Users\howardm\AppData\Local\Temp\PR\data\asimages\{E836A86E-7259-4296-A96F-52B5D90844E0}_1.png_crop.png&quot;/&gt;&lt;left val=&quot;91&quot;/&gt;&lt;top val=&quot;239&quot;/&gt;&lt;width val=&quot;234&quot;/&gt;&lt;height val=&quot;19&quot;/&gt;&lt;hasText val=&quot;1&quot;/&gt;&lt;paraId val=&quot;6&quot;/&gt;&lt;/Image&gt;&lt;Image&gt;&lt;filename val=&quot;C:\Users\howardm\AppData\Local\Temp\PR\data\asimages\{88A6BE36-2274-4444-964B-AA2E003EC2D6}_1.png_crop.png&quot;/&gt;&lt;left val=&quot;91&quot;/&gt;&lt;top val=&quot;261&quot;/&gt;&lt;width val=&quot;203&quot;/&gt;&lt;height val=&quot;18&quot;/&gt;&lt;hasText val=&quot;1&quot;/&gt;&lt;paraId val=&quot;7&quot;/&gt;&lt;/Image&gt;&lt;Image&gt;&lt;filename val=&quot;C:\Users\howardm\AppData\Local\Temp\PR\data\asimages\{38D242ED-4174-4C6A-AAD2-A543650A7D76}_1.png_crop.png&quot;/&gt;&lt;left val=&quot;91&quot;/&gt;&lt;top val=&quot;283&quot;/&gt;&lt;width val=&quot;233&quot;/&gt;&lt;height val=&quot;18&quot;/&gt;&lt;hasText val=&quot;1&quot;/&gt;&lt;paraId val=&quot;8&quot;/&gt;&lt;/Image&gt;&lt;Image&gt;&lt;filename val=&quot;C:\Users\howardm\AppData\Local\Temp\PR\data\asimages\{61920F30-499D-445B-8FE3-232EA763D054}_1.png_crop.png&quot;/&gt;&lt;left val=&quot;91&quot;/&gt;&lt;top val=&quot;304&quot;/&gt;&lt;width val=&quot;198&quot;/&gt;&lt;height val=&quot;18&quot;/&gt;&lt;hasText val=&quot;1&quot;/&gt;&lt;paraId val=&quot;9&quot;/&gt;&lt;/Image&gt;&lt;Image&gt;&lt;filename val=&quot;C:\Users\howardm\AppData\Local\Temp\PR\data\asimages\{04A7FFF5-9A2A-4572-8DD5-3527465934AE}_1.png_crop.png&quot;/&gt;&lt;left val=&quot;91&quot;/&gt;&lt;top val=&quot;326&quot;/&gt;&lt;width val=&quot;196&quot;/&gt;&lt;height val=&quot;18&quot;/&gt;&lt;hasText val=&quot;1&quot;/&gt;&lt;paraId val=&quot;10&quot;/&gt;&lt;/Image&gt;&lt;Image&gt;&lt;filename val=&quot;C:\Users\howardm\AppData\Local\Temp\PR\data\asimages\{53DC5677-B0ED-45C3-B41B-FBF75BA39CD8}_1.png_crop.png&quot;/&gt;&lt;left val=&quot;91&quot;/&gt;&lt;top val=&quot;347&quot;/&gt;&lt;width val=&quot;183&quot;/&gt;&lt;height val=&quot;18&quot;/&gt;&lt;hasText val=&quot;1&quot;/&gt;&lt;paraId val=&quot;11&quot;/&gt;&lt;/Image&gt;&lt;Image&gt;&lt;filename val=&quot;C:\Users\howardm\AppData\Local\Temp\PR\data\asimages\{985453C0-95F9-4E4F-9AA6-A4FC33F75EBD}_1.png_crop.png&quot;/&gt;&lt;left val=&quot;58&quot;/&gt;&lt;top val=&quot;388&quot;/&gt;&lt;width val=&quot;495&quot;/&gt;&lt;height val=&quot;25&quot;/&gt;&lt;hasText val=&quot;1&quot;/&gt;&lt;paraId val=&quot;12&quot;/&gt;&lt;/Image&gt;&lt;Image&gt;&lt;filename val=&quot;C:\Users\howardm\AppData\Local\Temp\PR\data\asimages\{EE5E1703-152A-44D9-A27E-090C87B45F93}_1.png_crop.png&quot;/&gt;&lt;left val=&quot;91&quot;/&gt;&lt;top val=&quot;422&quot;/&gt;&lt;width val=&quot;30&quot;/&gt;&lt;height val=&quot;14&quot;/&gt;&lt;hasText val=&quot;1&quot;/&gt;&lt;paraId val=&quot;13&quot;/&gt;&lt;/Image&gt;&lt;/TextEffect&gt;"/>
  <p:tag name="PRESENTER_SHAPETEXTINFO" val="&lt;ShapeTextInfo&gt;&lt;TableIndex row=&quot;-1&quot; col=&quot;-1&quot;&gt;&lt;linesCount val=&quot;14&quot;/&gt;&lt;lineCharCount val=&quot;41&quot;/&gt;&lt;lineCharCount val=&quot;20&quot;/&gt;&lt;lineCharCount val=&quot;19&quot;/&gt;&lt;lineCharCount val=&quot;20&quot;/&gt;&lt;lineCharCount val=&quot;22&quot;/&gt;&lt;lineCharCount val=&quot;30&quot;/&gt;&lt;lineCharCount val=&quot;23&quot;/&gt;&lt;lineCharCount val=&quot;25&quot;/&gt;&lt;lineCharCount val=&quot;23&quot;/&gt;&lt;lineCharCount val=&quot;22&quot;/&gt;&lt;lineCharCount val=&quot;24&quot;/&gt;&lt;lineCharCount val=&quot;1&quot;/&gt;&lt;lineCharCount val=&quot;39&quot;/&gt;&lt;lineCharCount val=&quot;3&quot;/&gt;&lt;/TableIndex&gt;&lt;/ShapeTextInfo&gt;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owardm\AppData\Local\Temp\PR\data\asimages\{14BDAC8B-1451-4EA1-99A0-3755888A95D5}_19.png&quot;/&gt;&lt;left val=&quot;501&quot;/&gt;&lt;top val=&quot;517&quot;/&gt;&lt;width val=&quot;224&quot;/&gt;&lt;height val=&quot;26&quot;/&gt;&lt;hasText val=&quot;1&quot;/&gt;&lt;/Image&gt;&lt;/ThreeDShapeInfo&gt;"/>
  <p:tag name="PRESENTER_SHAPETEXTINFO" val="&lt;ShapeTextInfo&gt;&lt;TableIndex row=&quot;-1&quot; col=&quot;-1&quot;&gt;&lt;linesCount val=&quot;1&quot;/&gt;&lt;lineCharCount val=&quot;38&quot;/&gt;&lt;/TableIndex&gt;&lt;/ShapeTextInfo&gt;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33&quot;/&gt;&lt;lineCharCount val=&quot;13&quot;/&gt;&lt;lineCharCount val=&quot;12&quot;/&gt;&lt;lineCharCount val=&quot;13&quot;/&gt;&lt;lineCharCount val=&quot;11&quot;/&gt;&lt;/TableIndex&gt;&lt;/ShapeTextInfo&gt;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0,130931742,Q:\R&amp;D\VAM\FY2016\PLA-Roadshow\FY16 Teacher Evaluation Presentation v02_pptx\Media.ppcx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owardm\AppData\Local\Temp\PR\data\asimages\{9E6E6174-4765-4985-A8C8-0E99C3A7BC18}_20.png&quot;/&gt;&lt;left val=&quot;0&quot;/&gt;&lt;top val=&quot;-3&quot;/&gt;&lt;width val=&quot;720&quot;/&gt;&lt;height val=&quot;115&quot;/&gt;&lt;hasText val=&quot;1&quot;/&gt;&lt;/Image&gt;&lt;/ThreeDShapeInfo&gt;"/>
  <p:tag name="PRESENTER_SHAPETEXTINFO" val="&lt;ShapeTextInfo&gt;&lt;TableIndex row=&quot;-1&quot; col=&quot;-1&quot;&gt;&lt;linesCount val=&quot;2&quot;/&gt;&lt;lineCharCount val=&quot;13&quot;/&gt;&lt;lineCharCount val=&quot;10&quot;/&gt;&lt;/TableIndex&gt;&lt;/ShapeTextInfo&gt;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extEffect&gt;&lt;Image&gt;&lt;filename val=&quot;C:\Users\howardm\AppData\Local\Temp\PR\data\asimages\{05C79111-4D18-4D57-BA09-A47D78B9E958}_1.png_crop.png&quot;/&gt;&lt;left val=&quot;720&quot;/&gt;&lt;top val=&quot;425&quot;/&gt;&lt;width val=&quot;0&quot;/&gt;&lt;height val=&quot;0&quot;/&gt;&lt;hasText val=&quot;1&quot;/&gt;&lt;paraId val=&quot;1&quot;/&gt;&lt;/Image&gt;&lt;Image&gt;&lt;filename val=&quot;C:\Users\howardm\AppData\Local\Temp\PR\data\asimages\{57001597-8516-42AE-82B2-16328C9369EB}_1.png_crop.png&quot;/&gt;&lt;left val=&quot;155&quot;/&gt;&lt;top val=&quot;254&quot;/&gt;&lt;width val=&quot;426&quot;/&gt;&lt;height val=&quot;35&quot;/&gt;&lt;hasText val=&quot;1&quot;/&gt;&lt;paraId val=&quot;2&quot;/&gt;&lt;/Image&gt;&lt;Image&gt;&lt;filename val=&quot;C:\Users\howardm\AppData\Local\Temp\PR\data\asimages\{C8C5E2E2-AB1A-4698-81CA-D220D3FC95B8}_1.png_crop.png&quot;/&gt;&lt;left val=&quot;150&quot;/&gt;&lt;top val=&quot;316&quot;/&gt;&lt;width val=&quot;432&quot;/&gt;&lt;height val=&quot;44&quot;/&gt;&lt;hasText val=&quot;1&quot;/&gt;&lt;paraId val=&quot;3&quot;/&gt;&lt;/Image&gt;&lt;Image&gt;&lt;filename val=&quot;C:\Users\howardm\AppData\Local\Temp\PR\data\asimages\{07AAEB61-6ACE-491D-B99F-70A9261A4888}_1.png_crop.png&quot;/&gt;&lt;left val=&quot;720&quot;/&gt;&lt;top val=&quot;425&quot;/&gt;&lt;width val=&quot;0&quot;/&gt;&lt;height val=&quot;0&quot;/&gt;&lt;hasText val=&quot;1&quot;/&gt;&lt;paraId val=&quot;4&quot;/&gt;&lt;/Image&gt;&lt;/TextEffect&gt;"/>
  <p:tag name="PRESENTER_SHAPETEXTINFO" val="&lt;ShapeTextInfo&gt;&lt;TableIndex row=&quot;-1&quot; col=&quot;-1&quot;&gt;&lt;linesCount val=&quot;4&quot;/&gt;&lt;lineCharCount val=&quot;2&quot;/&gt;&lt;lineCharCount val=&quot;22&quot;/&gt;&lt;lineCharCount val=&quot;19&quot;/&gt;&lt;lineCharCount val=&quot;1&quot;/&gt;&lt;/TableIndex&gt;&lt;/ShapeTextInfo&gt;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1,130931742,Q:\R&amp;D\VAM\FY2016\PLA-Roadshow\FY16 Teacher Evaluation Presentation v02_pptx\Media.ppcx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owardm\AppData\Local\Temp\PR\data\asimages\{C6C9C4BE-F579-4CF6-88D1-8D152EB7AF56}_21.png&quot;/&gt;&lt;left val=&quot;33&quot;/&gt;&lt;top val=&quot;144&quot;/&gt;&lt;width val=&quot;654&quot;/&gt;&lt;height val=&quot;76&quot;/&gt;&lt;hasText val=&quot;1&quot;/&gt;&lt;/Image&gt;&lt;/ThreeDShapeInfo&gt;"/>
  <p:tag name="PRESENTER_SHAPETEXTINFO" val="&lt;ShapeTextInfo&gt;&lt;TableIndex row=&quot;-1&quot; col=&quot;-1&quot;&gt;&lt;linesCount val=&quot;1&quot;/&gt;&lt;lineCharCount val=&quot;29&quot;/&gt;&lt;/TableIndex&gt;&lt;/ShapeTextInfo&gt;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owardm\AppData\Local\Temp\PR\data\asimages\{DD3B65CD-210F-431A-99C9-CEAA3D559D5D}_21.png&quot;/&gt;&lt;left val=&quot;279&quot;/&gt;&lt;top val=&quot;503&quot;/&gt;&lt;width val=&quot;167&quot;/&gt;&lt;height val=&quot;34&quot;/&gt;&lt;hasText val=&quot;1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owardm\AppData\Local\Temp\PR\data\asimages\{58ECCEC0-4362-4AE7-BEE0-B50E33512EED}_21.png&quot;/&gt;&lt;left val=&quot;-61&quot;/&gt;&lt;top val=&quot;258&quot;/&gt;&lt;width val=&quot;147&quot;/&gt;&lt;height val=&quot;34&quot;/&gt;&lt;hasText val=&quot;1&quot;/&gt;&lt;/Image&gt;&lt;/ThreeDShapeInfo&gt;"/>
  <p:tag name="PRESENTER_SHAPETEXTINFO" val="&lt;ShapeTextInfo&gt;&lt;TableIndex row=&quot;-1&quot; col=&quot;-1&quot;&gt;&lt;linesCount val=&quot;1&quot;/&gt;&lt;lineCharCount val=&quot;12&quot;/&gt;&lt;/TableIndex&gt;&lt;/ShapeText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33&quot;/&gt;&lt;lineCharCount val=&quot;13&quot;/&gt;&lt;lineCharCount val=&quot;12&quot;/&gt;&lt;lineCharCount val=&quot;13&quot;/&gt;&lt;lineCharCount val=&quot;11&quot;/&gt;&lt;/TableIndex&gt;&lt;/ShapeTextInfo&gt;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2,130931742,Q:\R&amp;D\VAM\FY2016\PLA-Roadshow\FY16 Teacher Evaluation Presentation v02_pptx\Media.ppcx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14E35F7-DD99-4716-9B2D-758143B90F47}&quot;/&gt;&lt;isInvalidForFieldText val=&quot;0&quot;/&gt;&lt;Image&gt;&lt;filename val=&quot;C:\Users\howardm\AppData\Local\Temp\PR\data\asimages\{514E35F7-DD99-4716-9B2D-758143B90F47}_22.png&quot;/&gt;&lt;left val=&quot;136&quot;/&gt;&lt;top val=&quot;268&quot;/&gt;&lt;width val=&quot;178&quot;/&gt;&lt;height val=&quot;195&quot;/&gt;&lt;hasText val=&quot;1&quot;/&gt;&lt;/Image&gt;&lt;/ThreeDShapeInfo&gt;"/>
  <p:tag name="PRESENTER_SHAPETEXTINFO" val="&lt;ShapeTextInfo&gt;&lt;TableIndex row=&quot;-1&quot; col=&quot;-1&quot;&gt;&lt;linesCount val=&quot;0&quot;/&gt;&lt;/TableIndex&gt;&lt;/ShapeTextInfo&gt;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618A55F2-8A9E-4CE5-8721-24C110E69152}&quot;/&gt;&lt;isInvalidForFieldText val=&quot;0&quot;/&gt;&lt;Image&gt;&lt;filename val=&quot;C:\Users\howardm\AppData\Local\Temp\PR\data\asimages\{618A55F2-8A9E-4CE5-8721-24C110E69152}_22.png&quot;/&gt;&lt;left val=&quot;133&quot;/&gt;&lt;top val=&quot;179&quot;/&gt;&lt;width val=&quot;29&quot;/&gt;&lt;height val=&quot;155&quot;/&gt;&lt;hasText val=&quot;1&quot;/&gt;&lt;/Image&gt;&lt;/ThreeDShapeInfo&gt;"/>
  <p:tag name="PRESENTER_SHAPETEXTINFO" val="&lt;ShapeTextInfo&gt;&lt;TableIndex row=&quot;-1&quot; col=&quot;-1&quot;&gt;&lt;linesCount val=&quot;0&quot;/&gt;&lt;/TableIndex&gt;&lt;/ShapeTextInfo&gt;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46E84156-CA6C-4688-B6CC-9E6C23D70D86}&quot;/&gt;&lt;isInvalidForFieldText val=&quot;0&quot;/&gt;&lt;Image&gt;&lt;filename val=&quot;C:\Users\howardm\AppData\Local\Temp\PR\data\asimages\{46E84156-CA6C-4688-B6CC-9E6C23D70D86}_22.png&quot;/&gt;&lt;left val=&quot;329&quot;/&gt;&lt;top val=&quot;201&quot;/&gt;&lt;width val=&quot;33&quot;/&gt;&lt;height val=&quot;197&quot;/&gt;&lt;hasText val=&quot;1&quot;/&gt;&lt;/Image&gt;&lt;/ThreeDShapeInfo&gt;"/>
  <p:tag name="PRESENTER_SHAPETEXTINFO" val="&lt;ShapeTextInfo&gt;&lt;TableIndex row=&quot;-1&quot; col=&quot;-1&quot;&gt;&lt;linesCount val=&quot;0&quot;/&gt;&lt;/TableIndex&gt;&lt;/ShapeTextInfo&gt;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E671A229-8B50-479C-8620-397631B3E4A6}&quot;/&gt;&lt;isInvalidForFieldText val=&quot;0&quot;/&gt;&lt;Image&gt;&lt;filename val=&quot;C:\Users\howardm\AppData\Local\Temp\PR\data\asimages\{E671A229-8B50-479C-8620-397631B3E4A6}_22.png&quot;/&gt;&lt;left val=&quot;121&quot;/&gt;&lt;top val=&quot;135&quot;/&gt;&lt;width val=&quot;50&quot;/&gt;&lt;height val=&quot;54&quot;/&gt;&lt;hasText val=&quot;1&quot;/&gt;&lt;/Image&gt;&lt;/ThreeDShapeInfo&gt;"/>
  <p:tag name="PRESENTER_SHAPETEXTINFO" val="&lt;ShapeTextInfo&gt;&lt;TableIndex row=&quot;-1&quot; col=&quot;-1&quot;&gt;&lt;linesCount val=&quot;0&quot;/&gt;&lt;/TableIndex&gt;&lt;/ShapeTextInfo&gt;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B3D3A44-E3BD-407E-8361-6EAAB1947FA8}&quot;/&gt;&lt;isInvalidForFieldText val=&quot;0&quot;/&gt;&lt;Image&gt;&lt;filename val=&quot;C:\Users\howardm\AppData\Local\Temp\PR\data\asimages\{3B3D3A44-E3BD-407E-8361-6EAAB1947FA8}_22.png&quot;/&gt;&lt;left val=&quot;320&quot;/&gt;&lt;top val=&quot;384&quot;/&gt;&lt;width val=&quot;50&quot;/&gt;&lt;height val=&quot;54&quot;/&gt;&lt;hasText val=&quot;1&quot;/&gt;&lt;/Image&gt;&lt;/ThreeDShapeInfo&gt;"/>
  <p:tag name="PRESENTER_SHAPETEXTINFO" val="&lt;ShapeTextInfo&gt;&lt;TableIndex row=&quot;-1&quot; col=&quot;-1&quot;&gt;&lt;linesCount val=&quot;0&quot;/&gt;&lt;/TableIndex&gt;&lt;/ShapeTextInfo&gt;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owardm\AppData\Local\Temp\PR\data\asimages\{C73A5D20-6754-4332-AFD9-EBE0ED11BF27}_22.png&quot;/&gt;&lt;left val=&quot;446&quot;/&gt;&lt;top val=&quot;102&quot;/&gt;&lt;width val=&quot;259&quot;/&gt;&lt;height val=&quot;281&quot;/&gt;&lt;hasText val=&quot;1&quot;/&gt;&lt;/Image&gt;&lt;/ThreeDShapeInfo&gt;"/>
  <p:tag name="PRESENTER_SHAPETEXTINFO" val="&lt;ShapeTextInfo&gt;&lt;TableIndex row=&quot;-1&quot; col=&quot;-1&quot;&gt;&lt;linesCount val=&quot;9&quot;/&gt;&lt;lineCharCount val=&quot;15&quot;/&gt;&lt;lineCharCount val=&quot;21&quot;/&gt;&lt;lineCharCount val=&quot;21&quot;/&gt;&lt;lineCharCount val=&quot;14&quot;/&gt;&lt;lineCharCount val=&quot;1&quot;/&gt;&lt;lineCharCount val=&quot;19&quot;/&gt;&lt;lineCharCount val=&quot;19&quot;/&gt;&lt;lineCharCount val=&quot;22&quot;/&gt;&lt;lineCharCount val=&quot;20&quot;/&gt;&lt;/TableIndex&gt;&lt;/ShapeTextInfo&gt;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owardm\AppData\Local\Temp\PR\data\asimages\{EFA176E8-876A-40EB-91D2-2974FFFAF322}_22.png&quot;/&gt;&lt;left val=&quot;36&quot;/&gt;&lt;top val=&quot;73&quot;/&gt;&lt;width val=&quot;438&quot;/&gt;&lt;height val=&quot;76&quot;/&gt;&lt;hasText val=&quot;1&quot;/&gt;&lt;/Image&gt;&lt;/ThreeDShapeInfo&gt;"/>
  <p:tag name="PRESENTER_SHAPETEXTINFO" val="&lt;ShapeTextInfo&gt;&lt;TableIndex row=&quot;-1&quot; col=&quot;-1&quot;&gt;&lt;linesCount val=&quot;1&quot;/&gt;&lt;lineCharCount val=&quot;19&quot;/&gt;&lt;/TableIndex&gt;&lt;/ShapeText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30931742,Q:\R&amp;D\VAM\FY2016\PLA-Roadshow\FY16 Teacher Evaluation Presentation v02_pptx\Media.ppcx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owardm\AppData\Local\Temp\PR\data\asimages\{1519A1A5-E4DE-4222-83A6-7A4ED5EA6709}_23.png&quot;/&gt;&lt;left val=&quot;0&quot;/&gt;&lt;top val=&quot;6&quot;/&gt;&lt;width val=&quot;721&quot;/&gt;&lt;height val=&quot;105&quot;/&gt;&lt;hasText val=&quot;1&quot;/&gt;&lt;/Image&gt;&lt;/ThreeDShapeInfo&gt;"/>
  <p:tag name="PRESENTER_SHAPETEXTINFO" val="&lt;ShapeTextInfo&gt;&lt;TableIndex row=&quot;-1&quot; col=&quot;-1&quot;&gt;&lt;linesCount val=&quot;1&quot;/&gt;&lt;lineCharCount val=&quot;29&quot;/&gt;&lt;/TableIndex&gt;&lt;/ShapeTextInfo&gt;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owardm\AppData\Local\Temp\PR\data\asimages\{A3DE3C61-38B4-4D8C-8057-486E598AF7EF}_23.png&quot;/&gt;&lt;left val=&quot;43&quot;/&gt;&lt;top val=&quot;98&quot;/&gt;&lt;width val=&quot;647&quot;/&gt;&lt;height val=&quot;421&quot;/&gt;&lt;hasText val=&quot;1&quot;/&gt;&lt;/Image&gt;&lt;/ThreeDShapeInfo&gt;"/>
  <p:tag name="PRESENTER_SHAPETEXTINFO" val="&lt;ShapeTextInfo&gt;&lt;TableIndex row=&quot;-1&quot; col=&quot;-1&quot;&gt;&lt;linesCount val=&quot;7&quot;/&gt;&lt;lineCharCount val=&quot;50&quot;/&gt;&lt;lineCharCount val=&quot;37&quot;/&gt;&lt;lineCharCount val=&quot;44&quot;/&gt;&lt;lineCharCount val=&quot;36&quot;/&gt;&lt;lineCharCount val=&quot;41&quot;/&gt;&lt;lineCharCount val=&quot;43&quot;/&gt;&lt;lineCharCount val=&quot;9&quot;/&gt;&lt;/TableIndex&gt;&lt;/ShapeTextInfo&gt;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owardm\AppData\Local\Temp\PR\data\asimages\{AF566F4F-B2DF-41A4-8BBC-F57F6BA4B8F4}_23.png&quot;/&gt;&lt;left val=&quot;123&quot;/&gt;&lt;top val=&quot;236&quot;/&gt;&lt;width val=&quot;512&quot;/&gt;&lt;height val=&quot;120&quot;/&gt;&lt;hasText val=&quot;1&quot;/&gt;&lt;/Image&gt;&lt;/ThreeDShapeInfo&gt;"/>
  <p:tag name="PRESENTER_SHAPETEXTINFO" val="&lt;ShapeTextInfo&gt;&lt;TableIndex row=&quot;-1&quot; col=&quot;-1&quot;&gt;&lt;linesCount val=&quot;2&quot;/&gt;&lt;lineCharCount val=&quot;10&quot;/&gt;&lt;lineCharCount val=&quot;21&quot;/&gt;&lt;/TableIndex&gt;&lt;/ShapeTextInfo&gt;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owardm\AppData\Local\Temp\PR\data\asimages\{E323A8FB-F8A7-412F-AD80-C8B005CFC677}_23.png&quot;/&gt;&lt;left val=&quot;534&quot;/&gt;&lt;top val=&quot;494&quot;/&gt;&lt;width val=&quot;167&quot;/&gt;&lt;height val=&quot;30&quot;/&gt;&lt;hasText val=&quot;1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4,130931742,Q:\R&amp;D\VAM\FY2016\PLA-Roadshow\FY16 Teacher Evaluation Presentation v02_pptx\Media.ppcx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owardm\AppData\Local\Temp\PR\data\asimages\{B0B6DB56-9D4B-4722-9358-1DE4816969E0}_24.png&quot;/&gt;&lt;left val=&quot;114&quot;/&gt;&lt;top val=&quot;207&quot;/&gt;&lt;width val=&quot;512&quot;/&gt;&lt;height val=&quot;120&quot;/&gt;&lt;hasText val=&quot;1&quot;/&gt;&lt;/Image&gt;&lt;/ThreeDShapeInfo&gt;"/>
  <p:tag name="PRESENTER_SHAPETEXTINFO" val="&lt;ShapeTextInfo&gt;&lt;TableIndex row=&quot;-1&quot; col=&quot;-1&quot;&gt;&lt;linesCount val=&quot;2&quot;/&gt;&lt;lineCharCount val=&quot;10&quot;/&gt;&lt;lineCharCount val=&quot;21&quot;/&gt;&lt;/TableIndex&gt;&lt;/ShapeText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owardm\AppData\Local\Temp\PR\data\asimages\{73BE381C-3899-424C-86F7-875C81E31B25}_24.png&quot;/&gt;&lt;left val=&quot;32&quot;/&gt;&lt;top val=&quot;19&quot;/&gt;&lt;width val=&quot;664&quot;/&gt;&lt;height val=&quot;106&quot;/&gt;&lt;hasText val=&quot;1&quot;/&gt;&lt;/Image&gt;&lt;/ThreeDShapeInfo&gt;"/>
  <p:tag name="PRESENTER_SHAPETEXTINFO" val="&lt;ShapeTextInfo&gt;&lt;TableIndex row=&quot;-1&quot; col=&quot;-1&quot;&gt;&lt;linesCount val=&quot;2&quot;/&gt;&lt;lineCharCount val=&quot;42&quot;/&gt;&lt;lineCharCount val=&quot;41&quot;/&gt;&lt;/TableIndex&gt;&lt;/ShapeTextInfo&gt;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owardm\AppData\Local\Temp\PR\data\asimages\{01A25E79-D5D6-4549-B175-1F09DC980F01}_24.png&quot;/&gt;&lt;left val=&quot;534&quot;/&gt;&lt;top val=&quot;494&quot;/&gt;&lt;width val=&quot;167&quot;/&gt;&lt;height val=&quot;30&quot;/&gt;&lt;hasText val=&quot;1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5,130931742,Q:\R&amp;D\VAM\FY2016\PLA-Roadshow\FY16 Teacher Evaluation Presentation v02_pptx\Media.ppcx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owardm\AppData\Local\Temp\PR\data\asimages\{5A2EAA4D-45CB-4638-9967-25E939AD7963}_25.png&quot;/&gt;&lt;left val=&quot;30&quot;/&gt;&lt;top val=&quot;-6&quot;/&gt;&lt;width val=&quot;664&quot;/&gt;&lt;height val=&quot;106&quot;/&gt;&lt;hasText val=&quot;1&quot;/&gt;&lt;/Image&gt;&lt;/ThreeDShapeInfo&gt;"/>
  <p:tag name="PRESENTER_SHAPETEXTINFO" val="&lt;ShapeTextInfo&gt;&lt;TableIndex row=&quot;-1&quot; col=&quot;-1&quot;&gt;&lt;linesCount val=&quot;2&quot;/&gt;&lt;lineCharCount val=&quot;42&quot;/&gt;&lt;lineCharCount val=&quot;41&quot;/&gt;&lt;/TableIndex&gt;&lt;/ShapeTextInfo&gt;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owardm\AppData\Local\Temp\PR\data\asimages\{6226AA89-E9F8-4B3B-B3EF-221C57A79FE0}_25.png&quot;/&gt;&lt;left val=&quot;534&quot;/&gt;&lt;top val=&quot;494&quot;/&gt;&lt;width val=&quot;167&quot;/&gt;&lt;height val=&quot;30&quot;/&gt;&lt;hasText val=&quot;1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6,130931742,Q:\R&amp;D\VAM\FY2016\PLA-Roadshow\FY16 Teacher Evaluation Presentation v02_pptx\Media.ppcx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owardm\AppData\Local\Temp\PR\data\asimages\{B42A6860-2A57-41FF-B67D-AB22AF6EDA66}_26.png&quot;/&gt;&lt;left val=&quot;25&quot;/&gt;&lt;top val=&quot;12&quot;/&gt;&lt;width val=&quot;681&quot;/&gt;&lt;height val=&quot;88&quot;/&gt;&lt;hasText val=&quot;1&quot;/&gt;&lt;/Image&gt;&lt;/ThreeDShapeInfo&gt;"/>
  <p:tag name="PRESENTER_SHAPETEXTINFO" val="&lt;ShapeTextInfo&gt;&lt;TableIndex row=&quot;-1&quot; col=&quot;-1&quot;&gt;&lt;linesCount val=&quot;1&quot;/&gt;&lt;lineCharCount val=&quot;27&quot;/&gt;&lt;/TableIndex&gt;&lt;/ShapeTextInfo&gt;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owardm\AppData\Local\Temp\PR\data\asimages\{14A1694D-D2C2-4A3C-B9B0-CA3EE0A7B2B0}_26.png&quot;/&gt;&lt;left val=&quot;3&quot;/&gt;&lt;top val=&quot;511&quot;/&gt;&lt;width val=&quot;334&quot;/&gt;&lt;height val=&quot;34&quot;/&gt;&lt;hasText val=&quot;1&quot;/&gt;&lt;/Image&gt;&lt;/ThreeDShapeInfo&gt;"/>
  <p:tag name="PRESENTER_SHAPETEXTINFO" val="&lt;ShapeTextInfo&gt;&lt;TableIndex row=&quot;-1&quot; col=&quot;-1&quot;&gt;&lt;linesCount val=&quot;1&quot;/&gt;&lt;lineCharCount val=&quot;31&quot;/&gt;&lt;/TableIndex&gt;&lt;/ShapeTextInfo&gt;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owardm\AppData\Local\Temp\PR\data\asimages\{D2BF067A-C581-4D31-8DA8-C0D8B112D11C}_26.png&quot;/&gt;&lt;left val=&quot;7&quot;/&gt;&lt;top val=&quot;118&quot;/&gt;&lt;width val=&quot;707&quot;/&gt;&lt;height val=&quot;160&quot;/&gt;&lt;hasText val=&quot;1&quot;/&gt;&lt;/Image&gt;&lt;/ThreeDShapeInfo&gt;"/>
  <p:tag name="PRESENTER_SHAPETEXTINFO" val="&lt;ShapeTextInfo&gt;&lt;TableIndex row=&quot;1&quot; col=&quot;1&quot;&gt;&lt;linesCount val=&quot;1&quot;/&gt;&lt;lineCharCount val=&quot;4&quot;/&gt;&lt;/TableIndex&gt;&lt;TableIndex row=&quot;1&quot; col=&quot;2&quot;&gt;&lt;linesCount val=&quot;2&quot;/&gt;&lt;lineCharCount val=&quot;21&quot;/&gt;&lt;lineCharCount val=&quot;6&quot;/&gt;&lt;/TableIndex&gt;&lt;TableIndex row=&quot;1&quot; col=&quot;3&quot;&gt;&lt;linesCount val=&quot;3&quot;/&gt;&lt;lineCharCount val=&quot;3&quot;/&gt;&lt;lineCharCount val=&quot;4&quot;/&gt;&lt;lineCharCount val=&quot;3&quot;/&gt;&lt;/TableIndex&gt;&lt;TableIndex row=&quot;1&quot; col=&quot;4&quot;&gt;&lt;linesCount val=&quot;2&quot;/&gt;&lt;lineCharCount val=&quot;5&quot;/&gt;&lt;lineCharCount val=&quot;5&quot;/&gt;&lt;/TableIndex&gt;&lt;TableIndex row=&quot;1&quot; col=&quot;5&quot;&gt;&lt;linesCount val=&quot;4&quot;/&gt;&lt;lineCharCount val=&quot;4&quot;/&gt;&lt;lineCharCount val=&quot;11&quot;/&gt;&lt;lineCharCount val=&quot;10&quot;/&gt;&lt;lineCharCount val=&quot;13&quot;/&gt;&lt;/TableIndex&gt;&lt;TableIndex row=&quot;1&quot; col=&quot;6&quot;&gt;&lt;linesCount val=&quot;4&quot;/&gt;&lt;lineCharCount val=&quot;4&quot;/&gt;&lt;lineCharCount val=&quot;11&quot;/&gt;&lt;lineCharCount val=&quot;10&quot;/&gt;&lt;lineCharCount val=&quot;13&quot;/&gt;&lt;/TableIndex&gt;&lt;TableIndex row=&quot;1&quot; col=&quot;7&quot;&gt;&lt;linesCount val=&quot;4&quot;/&gt;&lt;lineCharCount val=&quot;4&quot;/&gt;&lt;lineCharCount val=&quot;11&quot;/&gt;&lt;lineCharCount val=&quot;10&quot;/&gt;&lt;lineCharCount val=&quot;13&quot;/&gt;&lt;/TableIndex&gt;&lt;TableIndex row=&quot;1&quot; col=&quot;8&quot;&gt;&lt;linesCount val=&quot;4&quot;/&gt;&lt;lineCharCount val=&quot;4&quot;/&gt;&lt;lineCharCount val=&quot;11&quot;/&gt;&lt;lineCharCount val=&quot;10&quot;/&gt;&lt;lineCharCount val=&quot;13&quot;/&gt;&lt;/TableIndex&gt;&lt;TableIndex row=&quot;2&quot; col=&quot;1&quot;&gt;&lt;linesCount val=&quot;1&quot;/&gt;&lt;lineCharCount val=&quot;3&quot;/&gt;&lt;/TableIndex&gt;&lt;TableIndex row=&quot;2&quot; col=&quot;2&quot;&gt;&lt;linesCount val=&quot;1&quot;/&gt;&lt;lineCharCount val=&quot;17&quot;/&gt;&lt;/TableIndex&gt;&lt;TableIndex row=&quot;2&quot; col=&quot;3&quot;&gt;&lt;linesCount val=&quot;1&quot;/&gt;&lt;lineCharCount val=&quot;3&quot;/&gt;&lt;/TableIndex&gt;&lt;TableIndex row=&quot;2&quot; col=&quot;4&quot;&gt;&lt;linesCount val=&quot;1&quot;/&gt;&lt;lineCharCount val=&quot;4&quot;/&gt;&lt;/TableIndex&gt;&lt;TableIndex row=&quot;2&quot; col=&quot;5&quot;&gt;&lt;linesCount val=&quot;1&quot;/&gt;&lt;lineCharCount val=&quot;4&quot;/&gt;&lt;/TableIndex&gt;&lt;TableIndex row=&quot;2&quot; col=&quot;6&quot;&gt;&lt;linesCount val=&quot;1&quot;/&gt;&lt;lineCharCount val=&quot;4&quot;/&gt;&lt;/TableIndex&gt;&lt;TableIndex row=&quot;2&quot; col=&quot;7&quot;&gt;&lt;linesCount val=&quot;1&quot;/&gt;&lt;lineCharCount val=&quot;4&quot;/&gt;&lt;/TableIndex&gt;&lt;TableIndex row=&quot;2&quot; col=&quot;8&quot;&gt;&lt;linesCount val=&quot;1&quot;/&gt;&lt;lineCharCount val=&quot;4&quot;/&gt;&lt;/TableIndex&gt;&lt;TableIndex row=&quot;3&quot; col=&quot;1&quot;&gt;&lt;linesCount val=&quot;1&quot;/&gt;&lt;lineCharCount val=&quot;3&quot;/&gt;&lt;/TableIndex&gt;&lt;TableIndex row=&quot;3&quot; col=&quot;2&quot;&gt;&lt;linesCount val=&quot;1&quot;/&gt;&lt;lineCharCount val=&quot;10&quot;/&gt;&lt;/TableIndex&gt;&lt;TableIndex row=&quot;3&quot; col=&quot;3&quot;&gt;&lt;linesCount val=&quot;1&quot;/&gt;&lt;lineCharCount val=&quot;3&quot;/&gt;&lt;/TableIndex&gt;&lt;TableIndex row=&quot;3&quot; col=&quot;4&quot;&gt;&lt;linesCount val=&quot;1&quot;/&gt;&lt;lineCharCount val=&quot;5&quot;/&gt;&lt;/TableIndex&gt;&lt;TableIndex row=&quot;3&quot; col=&quot;5&quot;&gt;&lt;linesCount val=&quot;1&quot;/&gt;&lt;lineCharCount val=&quot;5&quot;/&gt;&lt;/TableIndex&gt;&lt;TableIndex row=&quot;3&quot; col=&quot;6&quot;&gt;&lt;linesCount val=&quot;1&quot;/&gt;&lt;lineCharCount val=&quot;4&quot;/&gt;&lt;/TableIndex&gt;&lt;TableIndex row=&quot;3&quot; col=&quot;7&quot;&gt;&lt;linesCount val=&quot;1&quot;/&gt;&lt;lineCharCount val=&quot;5&quot;/&gt;&lt;/TableIndex&gt;&lt;TableIndex row=&quot;3&quot; col=&quot;8&quot;&gt;&lt;linesCount val=&quot;1&quot;/&gt;&lt;lineCharCount val=&quot;4&quot;/&gt;&lt;/TableIndex&gt;&lt;TableIndex row=&quot;4&quot; col=&quot;1&quot;&gt;&lt;linesCount val=&quot;1&quot;/&gt;&lt;lineCharCount val=&quot;3&quot;/&gt;&lt;/TableIndex&gt;&lt;TableIndex row=&quot;4&quot; col=&quot;2&quot;&gt;&lt;linesCount val=&quot;1&quot;/&gt;&lt;lineCharCount val=&quot;18&quot;/&gt;&lt;/TableIndex&gt;&lt;TableIndex row=&quot;4&quot; col=&quot;3&quot;&gt;&lt;linesCount val=&quot;1&quot;/&gt;&lt;lineCharCount val=&quot;2&quot;/&gt;&lt;/TableIndex&gt;&lt;TableIndex row=&quot;4&quot; col=&quot;4&quot;&gt;&lt;linesCount val=&quot;1&quot;/&gt;&lt;lineCharCount val=&quot;5&quot;/&gt;&lt;/TableIndex&gt;&lt;TableIndex row=&quot;4&quot; col=&quot;5&quot;&gt;&lt;linesCount val=&quot;1&quot;/&gt;&lt;lineCharCount val=&quot;5&quot;/&gt;&lt;/TableIndex&gt;&lt;TableIndex row=&quot;4&quot; col=&quot;6&quot;&gt;&lt;linesCount val=&quot;1&quot;/&gt;&lt;lineCharCount val=&quot;4&quot;/&gt;&lt;/TableIndex&gt;&lt;TableIndex row=&quot;4&quot; col=&quot;7&quot;&gt;&lt;linesCount val=&quot;1&quot;/&gt;&lt;lineCharCount val=&quot;5&quot;/&gt;&lt;/TableIndex&gt;&lt;TableIndex row=&quot;4&quot; col=&quot;8&quot;&gt;&lt;linesCount val=&quot;1&quot;/&gt;&lt;lineCharCount val=&quot;5&quot;/&gt;&lt;/TableIndex&gt;&lt;TableIndex row=&quot;5&quot; col=&quot;1&quot;&gt;&lt;linesCount val=&quot;1&quot;/&gt;&lt;lineCharCount val=&quot;3&quot;/&gt;&lt;/TableIndex&gt;&lt;TableIndex row=&quot;5&quot; col=&quot;2&quot;&gt;&lt;linesCount val=&quot;1&quot;/&gt;&lt;lineCharCount val=&quot;15&quot;/&gt;&lt;/TableIndex&gt;&lt;TableIndex row=&quot;5&quot; col=&quot;3&quot;&gt;&lt;linesCount val=&quot;1&quot;/&gt;&lt;lineCharCount val=&quot;2&quot;/&gt;&lt;/TableIndex&gt;&lt;TableIndex row=&quot;5&quot; col=&quot;4&quot;&gt;&lt;linesCount val=&quot;1&quot;/&gt;&lt;lineCharCount val=&quot;5&quot;/&gt;&lt;/TableIndex&gt;&lt;TableIndex row=&quot;5&quot; col=&quot;5&quot;&gt;&lt;linesCount val=&quot;1&quot;/&gt;&lt;lineCharCount val=&quot;5&quot;/&gt;&lt;/TableIndex&gt;&lt;TableIndex row=&quot;5&quot; col=&quot;6&quot;&gt;&lt;linesCount val=&quot;1&quot;/&gt;&lt;lineCharCount val=&quot;5&quot;/&gt;&lt;/TableIndex&gt;&lt;TableIndex row=&quot;5&quot; col=&quot;7&quot;&gt;&lt;linesCount val=&quot;1&quot;/&gt;&lt;lineCharCount val=&quot;5&quot;/&gt;&lt;/TableIndex&gt;&lt;TableIndex row=&quot;5&quot; col=&quot;8&quot;&gt;&lt;linesCount val=&quot;1&quot;/&gt;&lt;lineCharCount val=&quot;5&quot;/&gt;&lt;/TableIndex&gt;&lt;/ShapeText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owardm\AppData\Local\Temp\PR\data\asimages\{99DD8C45-1E66-4B00-963B-8B45BE809340}_26.png&quot;/&gt;&lt;left val=&quot;46&quot;/&gt;&lt;top val=&quot;195&quot;/&gt;&lt;width val=&quot;663&quot;/&gt;&lt;height val=&quot;128&quot;/&gt;&lt;hasText val=&quot;1&quot;/&gt;&lt;/Image&gt;&lt;/ThreeDShapeInfo&gt;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owardm\AppData\Local\Temp\PR\data\asimages\{7AC76285-32CF-43B9-9600-2F70CC658D2A}_26.png&quot;/&gt;&lt;left val=&quot;46&quot;/&gt;&lt;top val=&quot;252&quot;/&gt;&lt;width val=&quot;663&quot;/&gt;&lt;height val=&quot;257&quot;/&gt;&lt;hasText val=&quot;1&quot;/&gt;&lt;/Image&gt;&lt;/ThreeDShapeInfo&gt;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owardm\AppData\Local\Temp\PR\data\asimages\{FE3D3B52-FFCC-417A-80CE-42DD22F92D52}_26.png&quot;/&gt;&lt;left val=&quot;46&quot;/&gt;&lt;top val=&quot;234&quot;/&gt;&lt;width val=&quot;663&quot;/&gt;&lt;height val=&quot;233&quot;/&gt;&lt;hasText val=&quot;1&quot;/&gt;&lt;/Image&gt;&lt;/ThreeDShapeInfo&gt;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owardm\AppData\Local\Temp\PR\data\asimages\{4044DFD9-22A8-4AF7-B096-F368718AED70}_26.png&quot;/&gt;&lt;left val=&quot;46&quot;/&gt;&lt;top val=&quot;215&quot;/&gt;&lt;width val=&quot;663&quot;/&gt;&lt;height val=&quot;208&quot;/&gt;&lt;hasText val=&quot;1&quot;/&gt;&lt;/Image&gt;&lt;/ThreeDShapeInfo&gt;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76&quot;/&gt;&lt;lineCharCount val=&quot;75&quot;/&gt;&lt;lineCharCount val=&quot;76&quot;/&gt;&lt;lineCharCount val=&quot;79&quot;/&gt;&lt;lineCharCount val=&quot;8&quot;/&gt;&lt;/TableIndex&gt;&lt;/ShapeTextInfo&gt;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71&quot;/&gt;&lt;lineCharCount val=&quot;82&quot;/&gt;&lt;/TableIndex&gt;&lt;/ShapeTextInfo&gt;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66&quot;/&gt;&lt;/TableIndex&gt;&lt;/ShapeText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68&quot;/&gt;&lt;/TableIndex&gt;&lt;/ShapeTextInfo&gt;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7,130931742,Q:\R&amp;D\VAM\FY2016\PLA-Roadshow\FY16 Teacher Evaluation Presentation v02_pptx\Media.ppcx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owardm\AppData\Local\Temp\PR\data\asimages\{ECCC6109-622A-40E6-8C45-06194247BD69}_27.png&quot;/&gt;&lt;left val=&quot;0&quot;/&gt;&lt;top val=&quot;-10&quot;/&gt;&lt;width val=&quot;721&quot;/&gt;&lt;height val=&quot;118&quot;/&gt;&lt;hasText val=&quot;1&quot;/&gt;&lt;/Image&gt;&lt;/ThreeDShapeInfo&gt;"/>
  <p:tag name="PRESENTER_SHAPETEXTINFO" val="&lt;ShapeTextInfo&gt;&lt;TableIndex row=&quot;-1&quot; col=&quot;-1&quot;&gt;&lt;linesCount val=&quot;2&quot;/&gt;&lt;lineCharCount val=&quot;30&quot;/&gt;&lt;lineCharCount val=&quot;56&quot;/&gt;&lt;/TableIndex&gt;&lt;/ShapeTextInfo&gt;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owardm\AppData\Local\Temp\PR\data\asimages\{5ED51A68-F1E2-4E6F-BE63-3AAE92DF06C7}_27.png&quot;/&gt;&lt;left val=&quot;69&quot;/&gt;&lt;top val=&quot;331&quot;/&gt;&lt;width val=&quot;245&quot;/&gt;&lt;height val=&quot;59&quot;/&gt;&lt;hasText val=&quot;1&quot;/&gt;&lt;/Image&gt;&lt;/ThreeDShapeInfo&gt;"/>
  <p:tag name="PRESENTER_SHAPETEXTINFO" val="&lt;ShapeTextInfo&gt;&lt;TableIndex row=&quot;-1&quot; col=&quot;-1&quot;&gt;&lt;linesCount val=&quot;1&quot;/&gt;&lt;lineCharCount val=&quot;16&quot;/&gt;&lt;/TableIndex&gt;&lt;/ShapeTextInfo&gt;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owardm\AppData\Local\Temp\PR\data\asimages\{9C4625CE-C1C3-45E3-BFEF-37209A01DAAE}_27.png&quot;/&gt;&lt;left val=&quot;447&quot;/&gt;&lt;top val=&quot;177&quot;/&gt;&lt;width val=&quot;229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owardm\AppData\Local\Temp\PR\data\asimages\{FECAC93E-9286-4933-BE7E-0CF38C512B5F}_27.png&quot;/&gt;&lt;left val=&quot;83&quot;/&gt;&lt;top val=&quot;375&quot;/&gt;&lt;width val=&quot;227&quot;/&gt;&lt;height val=&quot;91&quot;/&gt;&lt;hasText val=&quot;1&quot;/&gt;&lt;/Image&gt;&lt;/ThreeDShapeInfo&gt;"/>
  <p:tag name="PRESENTER_SHAPETEXTINFO" val="&lt;ShapeTextInfo&gt;&lt;TableIndex row=&quot;-1&quot; col=&quot;-1&quot;&gt;&lt;linesCount val=&quot;3&quot;/&gt;&lt;lineCharCount val=&quot;17&quot;/&gt;&lt;lineCharCount val=&quot;21&quot;/&gt;&lt;lineCharCount val=&quot;12&quot;/&gt;&lt;/TableIndex&gt;&lt;/ShapeTextInfo&gt;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owardm\AppData\Local\Temp\PR\data\asimages\{BF1F342F-C953-409D-A6AE-EF2F2B7BCD45}_27.png&quot;/&gt;&lt;left val=&quot;462&quot;/&gt;&lt;top val=&quot;217&quot;/&gt;&lt;width val=&quot;227&quot;/&gt;&lt;height val=&quot;91&quot;/&gt;&lt;hasText val=&quot;1&quot;/&gt;&lt;/Image&gt;&lt;/ThreeDShapeInfo&gt;"/>
  <p:tag name="PRESENTER_SHAPETEXTINFO" val="&lt;ShapeTextInfo&gt;&lt;TableIndex row=&quot;-1&quot; col=&quot;-1&quot;&gt;&lt;linesCount val=&quot;3&quot;/&gt;&lt;lineCharCount val=&quot;17&quot;/&gt;&lt;lineCharCount val=&quot;21&quot;/&gt;&lt;lineCharCount val=&quot;12&quot;/&gt;&lt;/TableIndex&gt;&lt;/ShapeText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8,130931742,Q:\R&amp;D\VAM\FY2016\PLA-Roadshow\FY16 Teacher Evaluation Presentation v02_pptx\Media.ppcx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owardm\AppData\Local\Temp\PR\data\asimages\{5F65484F-77B1-4178-A507-30959C02D541}_28.png&quot;/&gt;&lt;left val=&quot;0&quot;/&gt;&lt;top val=&quot;-13&quot;/&gt;&lt;width val=&quot;721&quot;/&gt;&lt;height val=&quot;118&quot;/&gt;&lt;hasText val=&quot;1&quot;/&gt;&lt;/Image&gt;&lt;/ThreeDShapeInfo&gt;"/>
  <p:tag name="PRESENTER_SHAPETEXTINFO" val="&lt;ShapeTextInfo&gt;&lt;TableIndex row=&quot;-1&quot; col=&quot;-1&quot;&gt;&lt;linesCount val=&quot;2&quot;/&gt;&lt;lineCharCount val=&quot;30&quot;/&gt;&lt;lineCharCount val=&quot;56&quot;/&gt;&lt;/TableIndex&gt;&lt;/ShapeTextInfo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owardm\AppData\Local\Temp\PR\data\asimages\{6C1B8A0F-B7B2-40F3-81D1-2390226E10D1}_28.png&quot;/&gt;&lt;left val=&quot;449&quot;/&gt;&lt;top val=&quot;94&quot;/&gt;&lt;width val=&quot;210&quot;/&gt;&lt;height val=&quot;93&quot;/&gt;&lt;hasText val=&quot;1&quot;/&gt;&lt;/Image&gt;&lt;/ThreeDShapeInfo&gt;"/>
  <p:tag name="PRESENTER_SHAPETEXTINFO" val="&lt;ShapeTextInfo&gt;&lt;TableIndex row=&quot;-1&quot; col=&quot;-1&quot;&gt;&lt;linesCount val=&quot;2&quot;/&gt;&lt;lineCharCount val=&quot;7&quot;/&gt;&lt;lineCharCount val=&quot;11&quot;/&gt;&lt;/TableIndex&gt;&lt;/ShapeTextInfo&gt;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owardm\AppData\Local\Temp\PR\data\asimages\{A74F78A8-F0BF-48D6-8224-B2ACB1FEBC5C}_28.png&quot;/&gt;&lt;left val=&quot;141&quot;/&gt;&lt;top val=&quot;124&quot;/&gt;&lt;width val=&quot;151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owardm\AppData\Local\Temp\PR\data\asimages\{42FC7B88-1333-4DE7-B7C7-10B1C325C8C3}_28.png&quot;/&gt;&lt;left val=&quot;430&quot;/&gt;&lt;top val=&quot;162&quot;/&gt;&lt;width val=&quot;289&quot;/&gt;&lt;height val=&quot;125&quot;/&gt;&lt;hasText val=&quot;1&quot;/&gt;&lt;/Image&gt;&lt;/ThreeDShapeInfo&gt;"/>
  <p:tag name="PRESENTER_SHAPETEXTINFO" val="&lt;ShapeTextInfo&gt;&lt;TableIndex row=&quot;-1&quot; col=&quot;-1&quot;&gt;&lt;linesCount val=&quot;5&quot;/&gt;&lt;lineCharCount val=&quot;27&quot;/&gt;&lt;lineCharCount val=&quot;31&quot;/&gt;&lt;lineCharCount val=&quot;32&quot;/&gt;&lt;lineCharCount val=&quot;28&quot;/&gt;&lt;lineCharCount val=&quot;12&quot;/&gt;&lt;/TableIndex&gt;&lt;/ShapeTextInfo&gt;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owardm\AppData\Local\Temp\PR\data\asimages\{F9A636FF-CFE8-405A-8E95-0DF2B6873E2A}_28.png&quot;/&gt;&lt;left val=&quot;-1&quot;/&gt;&lt;top val=&quot;418&quot;/&gt;&lt;width val=&quot;362&quot;/&gt;&lt;height val=&quot;114&quot;/&gt;&lt;hasText val=&quot;1&quot;/&gt;&lt;/Image&gt;&lt;/ThreeDShapeInfo&gt;"/>
  <p:tag name="PRESENTER_SHAPETEXTINFO" val="&lt;ShapeTextInfo&gt;&lt;TableIndex row=&quot;-1&quot; col=&quot;-1&quot;&gt;&lt;linesCount val=&quot;6&quot;/&gt;&lt;lineCharCount val=&quot;49&quot;/&gt;&lt;lineCharCount val=&quot;49&quot;/&gt;&lt;lineCharCount val=&quot;51&quot;/&gt;&lt;lineCharCount val=&quot;45&quot;/&gt;&lt;lineCharCount val=&quot;48&quot;/&gt;&lt;lineCharCount val=&quot;39&quot;/&gt;&lt;/TableIndex&gt;&lt;/ShapeTextInfo&gt;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9,130931742,Q:\R&amp;D\VAM\FY2016\PLA-Roadshow\FY16 Teacher Evaluation Presentation v02_pptx\Media.ppcx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owardm\AppData\Local\Temp\PR\data\asimages\{B1719096-E668-4AFA-9393-A88F29B57B4F}_29.png&quot;/&gt;&lt;left val=&quot;32&quot;/&gt;&lt;top val=&quot;332&quot;/&gt;&lt;width val=&quot;296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21&quot;/&gt;&lt;/TableIndex&gt;&lt;/ShapeTextInfo&gt;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30,130931742,Q:\R&amp;D\VAM\FY2016\PLA-Roadshow\FY16 Teacher Evaluation Presentation v02_pptx\Media.ppcx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owardm\AppData\Local\Temp\PR\data\asimages\{C48EEA80-D2B7-4CB1-9B3D-A8C45998BE8F}_30.png&quot;/&gt;&lt;left val=&quot;0&quot;/&gt;&lt;top val=&quot;-2&quot;/&gt;&lt;width val=&quot;721&quot;/&gt;&lt;height val=&quot;85&quot;/&gt;&lt;hasText val=&quot;1&quot;/&gt;&lt;/Image&gt;&lt;/ThreeDShapeInfo&gt;"/>
  <p:tag name="PRESENTER_SHAPETEXTINFO" val="&lt;ShapeTextInfo&gt;&lt;TableIndex row=&quot;-1&quot; col=&quot;-1&quot;&gt;&lt;linesCount val=&quot;1&quot;/&gt;&lt;lineCharCount val=&quot;21&quot;/&gt;&lt;/TableIndex&gt;&lt;/ShapeTextInfo&gt;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owardm\AppData\Local\Temp\PR\data\asimages\{E66D8FEA-43AF-4DE8-BF66-35E57DE72C95}_30.png&quot;/&gt;&lt;left val=&quot;72&quot;/&gt;&lt;top val=&quot;121&quot;/&gt;&lt;width val=&quot;519&quot;/&gt;&lt;height val=&quot;417&quot;/&gt;&lt;hasText val=&quot;1&quot;/&gt;&lt;/Image&gt;&lt;/ThreeDShapeInfo&gt;"/>
  <p:tag name="PRESENTER_SHAPETEXTINFO" val="&lt;ShapeTextInfo&gt;&lt;TableIndex row=&quot;1&quot; col=&quot;1&quot;&gt;&lt;linesCount val=&quot;0&quot;/&gt;&lt;/TableIndex&gt;&lt;TableIndex row=&quot;1&quot; col=&quot;2&quot;&gt;&lt;linesCount val=&quot;2&quot;/&gt;&lt;lineCharCount val=&quot;27&quot;/&gt;&lt;lineCharCount val=&quot;23&quot;/&gt;&lt;/TableIndex&gt;&lt;TableIndex row=&quot;1&quot; col=&quot;3&quot;&gt;&lt;linesCount val=&quot;2&quot;/&gt;&lt;lineCharCount val=&quot;27&quot;/&gt;&lt;lineCharCount val=&quot;23&quot;/&gt;&lt;/TableIndex&gt;&lt;TableIndex row=&quot;1&quot; col=&quot;4&quot;&gt;&lt;linesCount val=&quot;2&quot;/&gt;&lt;lineCharCount val=&quot;27&quot;/&gt;&lt;lineCharCount val=&quot;23&quot;/&gt;&lt;/TableIndex&gt;&lt;TableIndex row=&quot;1&quot; col=&quot;5&quot;&gt;&lt;linesCount val=&quot;2&quot;/&gt;&lt;lineCharCount val=&quot;27&quot;/&gt;&lt;lineCharCount val=&quot;23&quot;/&gt;&lt;/TableIndex&gt;&lt;TableIndex row=&quot;2&quot; col=&quot;1&quot;&gt;&lt;linesCount val=&quot;0&quot;/&gt;&lt;/TableIndex&gt;&lt;TableIndex row=&quot;2&quot; col=&quot;2&quot;&gt;&lt;linesCount val=&quot;1&quot;/&gt;&lt;lineCharCount val=&quot;3&quot;/&gt;&lt;/TableIndex&gt;&lt;TableIndex row=&quot;2&quot; col=&quot;3&quot;&gt;&lt;linesCount val=&quot;2&quot;/&gt;&lt;lineCharCount val=&quot;5&quot;/&gt;&lt;lineCharCount val=&quot;8&quot;/&gt;&lt;/TableIndex&gt;&lt;TableIndex row=&quot;2&quot; col=&quot;4&quot;&gt;&lt;linesCount val=&quot;2&quot;/&gt;&lt;lineCharCount val=&quot;6&quot;/&gt;&lt;lineCharCount val=&quot;8&quot;/&gt;&lt;/TableIndex&gt;&lt;TableIndex row=&quot;2&quot; col=&quot;5&quot;&gt;&lt;linesCount val=&quot;1&quot;/&gt;&lt;lineCharCount val=&quot;4&quot;/&gt;&lt;/TableIndex&gt;&lt;TableIndex row=&quot;3&quot; col=&quot;1&quot;&gt;&lt;linesCount val=&quot;2&quot;/&gt;&lt;lineCharCount val=&quot;25&quot;/&gt;&lt;lineCharCount val=&quot;25&quot;/&gt;&lt;/TableIndex&gt;&lt;TableIndex row=&quot;3&quot; col=&quot;2&quot;&gt;&lt;linesCount val=&quot;1&quot;/&gt;&lt;lineCharCount val=&quot;4&quot;/&gt;&lt;/TableIndex&gt;&lt;TableIndex row=&quot;3&quot; col=&quot;3&quot;&gt;&lt;linesCount val=&quot;1&quot;/&gt;&lt;lineCharCount val=&quot;4&quot;/&gt;&lt;/TableIndex&gt;&lt;TableIndex row=&quot;3&quot; col=&quot;4&quot;&gt;&lt;linesCount val=&quot;1&quot;/&gt;&lt;lineCharCount val=&quot;4&quot;/&gt;&lt;/TableIndex&gt;&lt;TableIndex row=&quot;3&quot; col=&quot;5&quot;&gt;&lt;linesCount val=&quot;1&quot;/&gt;&lt;lineCharCount val=&quot;4&quot;/&gt;&lt;/TableIndex&gt;&lt;TableIndex row=&quot;4&quot; col=&quot;1&quot;&gt;&lt;linesCount val=&quot;2&quot;/&gt;&lt;lineCharCount val=&quot;25&quot;/&gt;&lt;lineCharCount val=&quot;25&quot;/&gt;&lt;/TableIndex&gt;&lt;TableIndex row=&quot;4&quot; col=&quot;2&quot;&gt;&lt;linesCount val=&quot;1&quot;/&gt;&lt;lineCharCount val=&quot;4&quot;/&gt;&lt;/TableIndex&gt;&lt;TableIndex row=&quot;4&quot; col=&quot;3&quot;&gt;&lt;linesCount val=&quot;1&quot;/&gt;&lt;lineCharCount val=&quot;4&quot;/&gt;&lt;/TableIndex&gt;&lt;TableIndex row=&quot;4&quot; col=&quot;4&quot;&gt;&lt;linesCount val=&quot;1&quot;/&gt;&lt;lineCharCount val=&quot;4&quot;/&gt;&lt;/TableIndex&gt;&lt;TableIndex row=&quot;4&quot; col=&quot;5&quot;&gt;&lt;linesCount val=&quot;0&quot;/&gt;&lt;/TableIndex&gt;&lt;TableIndex row=&quot;5&quot; col=&quot;1&quot;&gt;&lt;linesCount val=&quot;2&quot;/&gt;&lt;lineCharCount val=&quot;25&quot;/&gt;&lt;lineCharCount val=&quot;25&quot;/&gt;&lt;/TableIndex&gt;&lt;TableIndex row=&quot;5&quot; col=&quot;2&quot;&gt;&lt;linesCount val=&quot;1&quot;/&gt;&lt;lineCharCount val=&quot;4&quot;/&gt;&lt;/TableIndex&gt;&lt;TableIndex row=&quot;5&quot; col=&quot;3&quot;&gt;&lt;linesCount val=&quot;1&quot;/&gt;&lt;lineCharCount val=&quot;4&quot;/&gt;&lt;/TableIndex&gt;&lt;TableIndex row=&quot;5&quot; col=&quot;4&quot;&gt;&lt;linesCount val=&quot;1&quot;/&gt;&lt;lineCharCount val=&quot;6&quot;/&gt;&lt;/TableIndex&gt;&lt;TableIndex row=&quot;5&quot; col=&quot;5&quot;&gt;&lt;linesCount val=&quot;1&quot;/&gt;&lt;lineCharCount val=&quot;6&quot;/&gt;&lt;/TableIndex&gt;&lt;TableIndex row=&quot;6&quot; col=&quot;1&quot;&gt;&lt;linesCount val=&quot;2&quot;/&gt;&lt;lineCharCount val=&quot;25&quot;/&gt;&lt;lineCharCount val=&quot;25&quot;/&gt;&lt;/TableIndex&gt;&lt;TableIndex row=&quot;6&quot; col=&quot;2&quot;&gt;&lt;linesCount val=&quot;1&quot;/&gt;&lt;lineCharCount val=&quot;4&quot;/&gt;&lt;/TableIndex&gt;&lt;TableIndex row=&quot;6&quot; col=&quot;3&quot;&gt;&lt;linesCount val=&quot;1&quot;/&gt;&lt;lineCharCount val=&quot;6&quot;/&gt;&lt;/TableIndex&gt;&lt;TableIndex row=&quot;6&quot; col=&quot;4&quot;&gt;&lt;linesCount val=&quot;1&quot;/&gt;&lt;lineCharCount val=&quot;6&quot;/&gt;&lt;/TableIndex&gt;&lt;TableIndex row=&quot;6&quot; col=&quot;5&quot;&gt;&lt;linesCount val=&quot;0&quot;/&gt;&lt;/TableIndex&gt;&lt;TableIndex row=&quot;7&quot; col=&quot;1&quot;&gt;&lt;linesCount val=&quot;2&quot;/&gt;&lt;lineCharCount val=&quot;25&quot;/&gt;&lt;lineCharCount val=&quot;25&quot;/&gt;&lt;/TableIndex&gt;&lt;TableIndex row=&quot;7&quot; col=&quot;2&quot;&gt;&lt;linesCount val=&quot;1&quot;/&gt;&lt;lineCharCount val=&quot;6&quot;/&gt;&lt;/TableIndex&gt;&lt;TableIndex row=&quot;7&quot; col=&quot;3&quot;&gt;&lt;linesCount val=&quot;1&quot;/&gt;&lt;lineCharCount val=&quot;6&quot;/&gt;&lt;/TableIndex&gt;&lt;TableIndex row=&quot;7&quot; col=&quot;4&quot;&gt;&lt;linesCount val=&quot;1&quot;/&gt;&lt;lineCharCount val=&quot;6&quot;/&gt;&lt;/TableIndex&gt;&lt;TableIndex row=&quot;7&quot; col=&quot;5&quot;&gt;&lt;linesCount val=&quot;0&quot;/&gt;&lt;/TableIndex&gt;&lt;TableIndex row=&quot;8&quot; col=&quot;1&quot;&gt;&lt;linesCount val=&quot;2&quot;/&gt;&lt;lineCharCount val=&quot;25&quot;/&gt;&lt;lineCharCount val=&quot;25&quot;/&gt;&lt;/TableIndex&gt;&lt;TableIndex row=&quot;8&quot; col=&quot;2&quot;&gt;&lt;linesCount val=&quot;1&quot;/&gt;&lt;lineCharCount val=&quot;6&quot;/&gt;&lt;/TableIndex&gt;&lt;TableIndex row=&quot;8&quot; col=&quot;3&quot;&gt;&lt;linesCount val=&quot;1&quot;/&gt;&lt;lineCharCount val=&quot;6&quot;/&gt;&lt;/TableIndex&gt;&lt;TableIndex row=&quot;8&quot; col=&quot;4&quot;&gt;&lt;linesCount val=&quot;0&quot;/&gt;&lt;/TableIndex&gt;&lt;TableIndex row=&quot;8&quot; col=&quot;5&quot;&gt;&lt;linesCount val=&quot;0&quot;/&gt;&lt;/TableIndex&gt;&lt;TableIndex row=&quot;9&quot; col=&quot;1&quot;&gt;&lt;linesCount val=&quot;2&quot;/&gt;&lt;lineCharCount val=&quot;25&quot;/&gt;&lt;lineCharCount val=&quot;25&quot;/&gt;&lt;/TableIndex&gt;&lt;TableIndex row=&quot;9&quot; col=&quot;2&quot;&gt;&lt;linesCount val=&quot;1&quot;/&gt;&lt;lineCharCount val=&quot;6&quot;/&gt;&lt;/TableIndex&gt;&lt;TableIndex row=&quot;9&quot; col=&quot;3&quot;&gt;&lt;linesCount val=&quot;0&quot;/&gt;&lt;/TableIndex&gt;&lt;TableIndex row=&quot;9&quot; col=&quot;4&quot;&gt;&lt;linesCount val=&quot;0&quot;/&gt;&lt;/TableIndex&gt;&lt;TableIndex row=&quot;9&quot; col=&quot;5&quot;&gt;&lt;linesCount val=&quot;0&quot;/&gt;&lt;/TableIndex&gt;&lt;TableIndex row=&quot;10&quot; col=&quot;1&quot;&gt;&lt;linesCount val=&quot;2&quot;/&gt;&lt;lineCharCount val=&quot;25&quot;/&gt;&lt;lineCharCount val=&quot;25&quot;/&gt;&lt;/TableIndex&gt;&lt;TableIndex row=&quot;10&quot; col=&quot;2&quot;&gt;&lt;linesCount val=&quot;1&quot;/&gt;&lt;lineCharCount val=&quot;5&quot;/&gt;&lt;/TableIndex&gt;&lt;TableIndex row=&quot;10&quot; col=&quot;3&quot;&gt;&lt;linesCount val=&quot;0&quot;/&gt;&lt;/TableIndex&gt;&lt;TableIndex row=&quot;10&quot; col=&quot;4&quot;&gt;&lt;linesCount val=&quot;0&quot;/&gt;&lt;/TableIndex&gt;&lt;TableIndex row=&quot;10&quot; col=&quot;5&quot;&gt;&lt;linesCount val=&quot;1&quot;/&gt;&lt;lineCharCount val=&quot;4&quot;/&gt;&lt;/TableIndex&gt;&lt;TableIndex row=&quot;11&quot; col=&quot;1&quot;&gt;&lt;linesCount val=&quot;2&quot;/&gt;&lt;lineCharCount val=&quot;25&quot;/&gt;&lt;lineCharCount val=&quot;25&quot;/&gt;&lt;/TableIndex&gt;&lt;TableIndex row=&quot;11&quot; col=&quot;2&quot;&gt;&lt;linesCount val=&quot;1&quot;/&gt;&lt;lineCharCount val=&quot;5&quot;/&gt;&lt;/TableIndex&gt;&lt;TableIndex row=&quot;11&quot; col=&quot;3&quot;&gt;&lt;linesCount val=&quot;1&quot;/&gt;&lt;lineCharCount val=&quot;4&quot;/&gt;&lt;/TableIndex&gt;&lt;TableIndex row=&quot;11&quot; col=&quot;4&quot;&gt;&lt;linesCount val=&quot;0&quot;/&gt;&lt;/TableIndex&gt;&lt;TableIndex row=&quot;11&quot; col=&quot;5&quot;&gt;&lt;linesCount val=&quot;0&quot;/&gt;&lt;/TableIndex&gt;&lt;TableIndex row=&quot;12&quot; col=&quot;1&quot;&gt;&lt;linesCount val=&quot;2&quot;/&gt;&lt;lineCharCount val=&quot;25&quot;/&gt;&lt;lineCharCount val=&quot;25&quot;/&gt;&lt;/TableIndex&gt;&lt;TableIndex row=&quot;12&quot; col=&quot;2&quot;&gt;&lt;linesCount val=&quot;1&quot;/&gt;&lt;lineCharCount val=&quot;4&quot;/&gt;&lt;/TableIndex&gt;&lt;TableIndex row=&quot;12&quot; col=&quot;3&quot;&gt;&lt;linesCount val=&quot;1&quot;/&gt;&lt;lineCharCount val=&quot;4&quot;/&gt;&lt;/TableIndex&gt;&lt;TableIndex row=&quot;12&quot; col=&quot;4&quot;&gt;&lt;linesCount val=&quot;0&quot;/&gt;&lt;/TableIndex&gt;&lt;TableIndex row=&quot;12&quot; col=&quot;5&quot;&gt;&lt;linesCount val=&quot;0&quot;/&gt;&lt;/TableIndex&gt;&lt;/ShapeTextInfo&gt;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owardm\AppData\Local\Temp\PR\data\asimages\{0F934BC1-C79F-44D8-BADD-16FE692E61C9}_30.png&quot;/&gt;&lt;left val=&quot;257&quot;/&gt;&lt;top val=&quot;418&quot;/&gt;&lt;width val=&quot;82&quot;/&gt;&lt;height val=&quot;43&quot;/&gt;&lt;hasText val=&quot;1&quot;/&gt;&lt;/Image&gt;&lt;/ThreeDShapeInfo&gt;"/>
  <p:tag name="PRESENTER_SHAPETEXTINFO" val="&lt;ShapeTextInfo&gt;&lt;TableIndex row=&quot;-1&quot; col=&quot;-1&quot;&gt;&lt;linesCount val=&quot;1&quot;/&gt;&lt;lineCharCount val=&quot;5&quot;/&gt;&lt;/TableIndex&gt;&lt;/ShapeTextInfo&gt;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owardm\AppData\Local\Temp\PR\data\asimages\{3FD5688C-0DAD-40FE-B621-786229B3DDD2}_30.png&quot;/&gt;&lt;left val=&quot;372&quot;/&gt;&lt;top val=&quot;381&quot;/&gt;&lt;width val=&quot;82&quot;/&gt;&lt;height val=&quot;43&quot;/&gt;&lt;hasText val=&quot;1&quot;/&gt;&lt;/Image&gt;&lt;/ThreeDShapeInfo&gt;"/>
  <p:tag name="PRESENTER_SHAPETEXTINFO" val="&lt;ShapeTextInfo&gt;&lt;TableIndex row=&quot;-1&quot; col=&quot;-1&quot;&gt;&lt;linesCount val=&quot;1&quot;/&gt;&lt;lineCharCount val=&quot;5&quot;/&gt;&lt;/TableIndex&gt;&lt;/ShapeTextInfo&gt;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owardm\AppData\Local\Temp\PR\data\asimages\{AC88B435-4DB4-48A2-B257-01AD7278FF50}_30.png&quot;/&gt;&lt;left val=&quot;478&quot;/&gt;&lt;top val=&quot;349&quot;/&gt;&lt;width val=&quot;82&quot;/&gt;&lt;height val=&quot;43&quot;/&gt;&lt;hasText val=&quot;1&quot;/&gt;&lt;/Image&gt;&lt;/ThreeDShapeInfo&gt;"/>
  <p:tag name="PRESENTER_SHAPETEXTINFO" val="&lt;ShapeTextInfo&gt;&lt;TableIndex row=&quot;-1&quot; col=&quot;-1&quot;&gt;&lt;linesCount val=&quot;1&quot;/&gt;&lt;lineCharCount val=&quot;5&quot;/&gt;&lt;/TableIndex&gt;&lt;/ShapeTextInfo&gt;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owardm\AppData\Local\Temp\PR\data\asimages\{B1A1CBC3-25FA-484A-90D3-2968E22133F0}_30.png&quot;/&gt;&lt;left val=&quot;372&quot;/&gt;&lt;top val=&quot;459&quot;/&gt;&lt;width val=&quot;71&quot;/&gt;&lt;height val=&quot;43&quot;/&gt;&lt;hasText val=&quot;1&quot;/&gt;&lt;/Image&gt;&lt;/ThreeDShapeInfo&gt;"/>
  <p:tag name="PRESENTER_SHAPETEXTINFO" val="&lt;ShapeTextInfo&gt;&lt;TableIndex row=&quot;-1&quot; col=&quot;-1&quot;&gt;&lt;linesCount val=&quot;1&quot;/&gt;&lt;lineCharCount val=&quot;4&quot;/&gt;&lt;/TableIndex&gt;&lt;/ShapeTextInfo&gt;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owardm\AppData\Local\Temp\PR\data\asimages\{2C951F92-C4D5-4666-AFB4-92D3251C38AE}_30.png&quot;/&gt;&lt;left val=&quot;155&quot;/&gt;&lt;top val=&quot;241&quot;/&gt;&lt;width val=&quot;80&quot;/&gt;&lt;height val=&quot;266&quot;/&gt;&lt;hasText val=&quot;1&quot;/&gt;&lt;/Image&gt;&lt;/ThreeDShapeInfo&gt;"/>
  <p:tag name="PRESENTER_SHAPETEXTINFO" val="&lt;ShapeTextInfo&gt;&lt;TableIndex row=&quot;-1&quot; col=&quot;-1&quot;&gt;&lt;linesCount val=&quot;4&quot;/&gt;&lt;lineCharCount val=&quot;1&quot;/&gt;&lt;lineCharCount val=&quot;1&quot;/&gt;&lt;lineCharCount val=&quot;1&quot;/&gt;&lt;lineCharCount val=&quot;1&quot;/&gt;&lt;/TableIndex&gt;&lt;/ShapeTextInfo&gt;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owardm\AppData\Local\Temp\PR\data\asimages\{9A2196EA-F5A4-47D9-ABE7-EA68C5B857CC}_30.png&quot;/&gt;&lt;left val=&quot;271&quot;/&gt;&lt;top val=&quot;241&quot;/&gt;&lt;width val=&quot;71&quot;/&gt;&lt;height val=&quot;266&quot;/&gt;&lt;hasText val=&quot;1&quot;/&gt;&lt;/Image&gt;&lt;/ThreeDShapeInfo&gt;"/>
  <p:tag name="PRESENTER_SHAPETEXTINFO" val="&lt;ShapeTextInfo&gt;&lt;TableIndex row=&quot;-1&quot; col=&quot;-1&quot;&gt;&lt;linesCount val=&quot;4&quot;/&gt;&lt;lineCharCount val=&quot;1&quot;/&gt;&lt;lineCharCount val=&quot;1&quot;/&gt;&lt;lineCharCount val=&quot;1&quot;/&gt;&lt;lineCharCount val=&quot;1&quot;/&gt;&lt;/TableIndex&gt;&lt;/ShapeTextInfo&gt;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owardm\AppData\Local\Temp\PR\data\asimages\{630704BE-FFAB-405D-87D1-B55D5AEF26F2}_30.png&quot;/&gt;&lt;left val=&quot;384&quot;/&gt;&lt;top val=&quot;241&quot;/&gt;&lt;width val=&quot;66&quot;/&gt;&lt;height val=&quot;266&quot;/&gt;&lt;hasText val=&quot;1&quot;/&gt;&lt;/Image&gt;&lt;/ThreeDShapeInfo&gt;"/>
  <p:tag name="PRESENTER_SHAPETEXTINFO" val="&lt;ShapeTextInfo&gt;&lt;TableIndex row=&quot;-1&quot; col=&quot;-1&quot;&gt;&lt;linesCount val=&quot;4&quot;/&gt;&lt;lineCharCount val=&quot;1&quot;/&gt;&lt;lineCharCount val=&quot;1&quot;/&gt;&lt;lineCharCount val=&quot;1&quot;/&gt;&lt;lineCharCount val=&quot;1&quot;/&gt;&lt;/TableIndex&gt;&lt;/ShapeTextInfo&gt;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owardm\AppData\Local\Temp\PR\data\asimages\{D193787B-AD0A-4E0A-92EA-A0EB0A59BA27}_30.png&quot;/&gt;&lt;left val=&quot;492&quot;/&gt;&lt;top val=&quot;241&quot;/&gt;&lt;width val=&quot;70&quot;/&gt;&lt;height val=&quot;266&quot;/&gt;&lt;hasText val=&quot;1&quot;/&gt;&lt;/Image&gt;&lt;/ThreeDShapeInfo&gt;"/>
  <p:tag name="PRESENTER_SHAPETEXTINFO" val="&lt;ShapeTextInfo&gt;&lt;TableIndex row=&quot;-1&quot; col=&quot;-1&quot;&gt;&lt;linesCount val=&quot;4&quot;/&gt;&lt;lineCharCount val=&quot;1&quot;/&gt;&lt;lineCharCount val=&quot;1&quot;/&gt;&lt;lineCharCount val=&quot;1&quot;/&gt;&lt;lineCharCount val=&quot;1&quot;/&gt;&lt;/TableIndex&gt;&lt;/ShapeTextInfo&gt;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owardm\AppData\Local\Temp\PR\data\asimages\{DCCDCC72-4E30-43C9-9751-42E876FC64F0}_30.png&quot;/&gt;&lt;left val=&quot;25&quot;/&gt;&lt;top val=&quot;57&quot;/&gt;&lt;width val=&quot;665&quot;/&gt;&lt;height val=&quot;60&quot;/&gt;&lt;hasText val=&quot;1&quot;/&gt;&lt;/Image&gt;&lt;/ThreeDShapeInfo&gt;"/>
  <p:tag name="PRESENTER_SHAPETEXTINFO" val="&lt;ShapeTextInfo&gt;&lt;TableIndex row=&quot;-1&quot; col=&quot;-1&quot;&gt;&lt;linesCount val=&quot;2&quot;/&gt;&lt;lineCharCount val=&quot;70&quot;/&gt;&lt;lineCharCount val=&quot;63&quot;/&gt;&lt;/TableIndex&gt;&lt;/ShapeTextInfo&gt;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31,130931742,Q:\R&amp;D\VAM\FY2016\PLA-Roadshow\FY16 Teacher Evaluation Presentation v02_pptx\Media.ppcx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owardm\AppData\Local\Temp\PR\data\asimages\{C6BC7953-9DCC-4DC4-9D6E-218F7B0B9748}_31.png&quot;/&gt;&lt;left val=&quot;32&quot;/&gt;&lt;top val=&quot;332&quot;/&gt;&lt;width val=&quot;273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7&quot;/&gt;&lt;/TableIndex&gt;&lt;/ShapeTextInfo&gt;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32,130931742,Q:\R&amp;D\VAM\FY2016\PLA-Roadshow\FY16 Teacher Evaluation Presentation v02_pptx\Media.ppcx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,130931742,Q:\R&amp;D\VAM\FY2016\PLA-Roadshow\FY16 Teacher Evaluation Presentation v02_pptx\Media.ppcx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owardm\AppData\Local\Temp\PR\data\asimages\{A8C99774-4FC4-4543-ADA2-B798E33B70A3}_32.png&quot;/&gt;&lt;left val=&quot;0&quot;/&gt;&lt;top val=&quot;2&quot;/&gt;&lt;width val=&quot;720&quot;/&gt;&lt;height val=&quot;72&quot;/&gt;&lt;hasText val=&quot;1&quot;/&gt;&lt;/Image&gt;&lt;/ThreeDShapeInfo&gt;"/>
  <p:tag name="PRESENTER_SHAPETEXTINFO" val="&lt;ShapeTextInfo&gt;&lt;TableIndex row=&quot;-1&quot; col=&quot;-1&quot;&gt;&lt;linesCount val=&quot;1&quot;/&gt;&lt;lineCharCount val=&quot;39&quot;/&gt;&lt;/TableIndex&gt;&lt;/ShapeTextInfo&gt;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owardm\AppData\Local\Temp\PR\data\asimages\{9E9031E8-2CB6-4F36-B0B8-01D769B3C9AA}_32.png&quot;/&gt;&lt;left val=&quot;124&quot;/&gt;&lt;top val=&quot;81&quot;/&gt;&lt;width val=&quot;501&quot;/&gt;&lt;height val=&quot;361&quot;/&gt;&lt;hasText val=&quot;1&quot;/&gt;&lt;/Image&gt;&lt;/ThreeDShapeInfo&gt;"/>
  <p:tag name="PRESENTER_SHAPETEXTINFO" val="&lt;ShapeTextInfo&gt;&lt;TableIndex row=&quot;1&quot; col=&quot;1&quot;&gt;&lt;linesCount val=&quot;0&quot;/&gt;&lt;/TableIndex&gt;&lt;TableIndex row=&quot;1&quot; col=&quot;2&quot;&gt;&lt;linesCount val=&quot;1&quot;/&gt;&lt;lineCharCount val=&quot;21&quot;/&gt;&lt;/TableIndex&gt;&lt;TableIndex row=&quot;2&quot; col=&quot;1&quot;&gt;&lt;linesCount val=&quot;1&quot;/&gt;&lt;lineCharCount val=&quot;6&quot;/&gt;&lt;/TableIndex&gt;&lt;TableIndex row=&quot;2&quot; col=&quot;2&quot;&gt;&lt;linesCount val=&quot;1&quot;/&gt;&lt;lineCharCount val=&quot;27&quot;/&gt;&lt;/TableIndex&gt;&lt;TableIndex row=&quot;3&quot; col=&quot;1&quot;&gt;&lt;linesCount val=&quot;1&quot;/&gt;&lt;lineCharCount val=&quot;6&quot;/&gt;&lt;/TableIndex&gt;&lt;TableIndex row=&quot;3&quot; col=&quot;2&quot;&gt;&lt;linesCount val=&quot;1&quot;/&gt;&lt;lineCharCount val=&quot;32&quot;/&gt;&lt;/TableIndex&gt;&lt;TableIndex row=&quot;4&quot; col=&quot;1&quot;&gt;&lt;linesCount val=&quot;1&quot;/&gt;&lt;lineCharCount val=&quot;6&quot;/&gt;&lt;/TableIndex&gt;&lt;TableIndex row=&quot;4&quot; col=&quot;2&quot;&gt;&lt;linesCount val=&quot;1&quot;/&gt;&lt;lineCharCount val=&quot;32&quot;/&gt;&lt;/TableIndex&gt;&lt;TableIndex row=&quot;5&quot; col=&quot;1&quot;&gt;&lt;linesCount val=&quot;1&quot;/&gt;&lt;lineCharCount val=&quot;6&quot;/&gt;&lt;/TableIndex&gt;&lt;TableIndex row=&quot;5&quot; col=&quot;2&quot;&gt;&lt;linesCount val=&quot;1&quot;/&gt;&lt;lineCharCount val=&quot;15&quot;/&gt;&lt;/TableIndex&gt;&lt;TableIndex row=&quot;6&quot; col=&quot;1&quot;&gt;&lt;linesCount val=&quot;1&quot;/&gt;&lt;lineCharCount val=&quot;6&quot;/&gt;&lt;/TableIndex&gt;&lt;TableIndex row=&quot;6&quot; col=&quot;2&quot;&gt;&lt;linesCount val=&quot;1&quot;/&gt;&lt;lineCharCount val=&quot;12&quot;/&gt;&lt;/TableIndex&gt;&lt;TableIndex row=&quot;7&quot; col=&quot;1&quot;&gt;&lt;linesCount val=&quot;1&quot;/&gt;&lt;lineCharCount val=&quot;6&quot;/&gt;&lt;/TableIndex&gt;&lt;TableIndex row=&quot;7&quot; col=&quot;2&quot;&gt;&lt;linesCount val=&quot;1&quot;/&gt;&lt;lineCharCount val=&quot;20&quot;/&gt;&lt;/TableIndex&gt;&lt;TableIndex row=&quot;8&quot; col=&quot;1&quot;&gt;&lt;linesCount val=&quot;1&quot;/&gt;&lt;lineCharCount val=&quot;6&quot;/&gt;&lt;/TableIndex&gt;&lt;TableIndex row=&quot;8&quot; col=&quot;2&quot;&gt;&lt;linesCount val=&quot;1&quot;/&gt;&lt;lineCharCount val=&quot;38&quot;/&gt;&lt;/TableIndex&gt;&lt;TableIndex row=&quot;9&quot; col=&quot;1&quot;&gt;&lt;linesCount val=&quot;1&quot;/&gt;&lt;lineCharCount val=&quot;6&quot;/&gt;&lt;/TableIndex&gt;&lt;TableIndex row=&quot;9&quot; col=&quot;2&quot;&gt;&lt;linesCount val=&quot;1&quot;/&gt;&lt;lineCharCount val=&quot;12&quot;/&gt;&lt;/TableIndex&gt;&lt;TableIndex row=&quot;10&quot; col=&quot;1&quot;&gt;&lt;linesCount val=&quot;1&quot;/&gt;&lt;lineCharCount val=&quot;6&quot;/&gt;&lt;/TableIndex&gt;&lt;TableIndex row=&quot;10&quot; col=&quot;2&quot;&gt;&lt;linesCount val=&quot;1&quot;/&gt;&lt;lineCharCount val=&quot;6&quot;/&gt;&lt;/TableIndex&gt;&lt;TableIndex row=&quot;11&quot; col=&quot;1&quot;&gt;&lt;linesCount val=&quot;1&quot;/&gt;&lt;lineCharCount val=&quot;6&quot;/&gt;&lt;/TableIndex&gt;&lt;TableIndex row=&quot;11&quot; col=&quot;2&quot;&gt;&lt;linesCount val=&quot;1&quot;/&gt;&lt;lineCharCount val=&quot;21&quot;/&gt;&lt;/TableIndex&gt;&lt;/ShapeTextInfo&gt;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33,130931742,Q:\R&amp;D\VAM\FY2016\PLA-Roadshow\FY16 Teacher Evaluation Presentation v02_pptx\Media.ppcx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owardm\AppData\Local\Temp\PR\data\asimages\{3E446F93-65A5-42C9-8726-32E41770E4E5}_33.png&quot;/&gt;&lt;left val=&quot;0&quot;/&gt;&lt;top val=&quot;-3&quot;/&gt;&lt;width val=&quot;720&quot;/&gt;&lt;height val=&quot;128&quot;/&gt;&lt;hasText val=&quot;1&quot;/&gt;&lt;/Image&gt;&lt;/ThreeDShapeInfo&gt;"/>
  <p:tag name="PRESENTER_SHAPETEXTINFO" val="&lt;ShapeTextInfo&gt;&lt;TableIndex row=&quot;-1&quot; col=&quot;-1&quot;&gt;&lt;linesCount val=&quot;2&quot;/&gt;&lt;lineCharCount val=&quot;27&quot;/&gt;&lt;lineCharCount val=&quot;26&quot;/&gt;&lt;/TableIndex&gt;&lt;/ShapeTextInfo&gt;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owardm\AppData\Local\Temp\PR\data\asimages\{F39C05D9-BCC9-4631-B1D1-D55F102D0D82}_33.png&quot;/&gt;&lt;left val=&quot;23&quot;/&gt;&lt;top val=&quot;133&quot;/&gt;&lt;width val=&quot;654&quot;/&gt;&lt;height val=&quot;254&quot;/&gt;&lt;hasText val=&quot;1&quot;/&gt;&lt;/Image&gt;&lt;/ThreeDShapeInfo&gt;"/>
  <p:tag name="PRESENTER_SHAPETEXTINFO" val="&lt;ShapeTextInfo&gt;&lt;TableIndex row=&quot;1&quot; col=&quot;1&quot;&gt;&lt;linesCount val=&quot;1&quot;/&gt;&lt;lineCharCount val=&quot;5&quot;/&gt;&lt;/TableIndex&gt;&lt;TableIndex row=&quot;1&quot; col=&quot;2&quot;&gt;&lt;linesCount val=&quot;1&quot;/&gt;&lt;lineCharCount val=&quot;11&quot;/&gt;&lt;/TableIndex&gt;&lt;TableIndex row=&quot;1&quot; col=&quot;3&quot;&gt;&lt;linesCount val=&quot;1&quot;/&gt;&lt;lineCharCount val=&quot;12&quot;/&gt;&lt;/TableIndex&gt;&lt;TableIndex row=&quot;2&quot; col=&quot;1&quot;&gt;&lt;linesCount val=&quot;1&quot;/&gt;&lt;lineCharCount val=&quot;1&quot;/&gt;&lt;/TableIndex&gt;&lt;TableIndex row=&quot;2&quot; col=&quot;2&quot;&gt;&lt;linesCount val=&quot;2&quot;/&gt;&lt;lineCharCount val=&quot;26&quot;/&gt;&lt;lineCharCount val=&quot;15&quot;/&gt;&lt;/TableIndex&gt;&lt;TableIndex row=&quot;2&quot; col=&quot;3&quot;&gt;&lt;linesCount val=&quot;2&quot;/&gt;&lt;lineCharCount val=&quot;26&quot;/&gt;&lt;lineCharCount val=&quot;15&quot;/&gt;&lt;/TableIndex&gt;&lt;TableIndex row=&quot;3&quot; col=&quot;1&quot;&gt;&lt;linesCount val=&quot;1&quot;/&gt;&lt;lineCharCount val=&quot;1&quot;/&gt;&lt;/TableIndex&gt;&lt;TableIndex row=&quot;3&quot; col=&quot;2&quot;&gt;&lt;linesCount val=&quot;2&quot;/&gt;&lt;lineCharCount val=&quot;26&quot;/&gt;&lt;lineCharCount val=&quot;18&quot;/&gt;&lt;/TableIndex&gt;&lt;TableIndex row=&quot;3&quot; col=&quot;3&quot;&gt;&lt;linesCount val=&quot;1&quot;/&gt;&lt;lineCharCount val=&quot;33&quot;/&gt;&lt;/TableIndex&gt;&lt;TableIndex row=&quot;4&quot; col=&quot;1&quot;&gt;&lt;linesCount val=&quot;1&quot;/&gt;&lt;lineCharCount val=&quot;1&quot;/&gt;&lt;/TableIndex&gt;&lt;TableIndex row=&quot;4&quot; col=&quot;2&quot;&gt;&lt;linesCount val=&quot;2&quot;/&gt;&lt;lineCharCount val=&quot;23&quot;/&gt;&lt;lineCharCount val=&quot;29&quot;/&gt;&lt;/TableIndex&gt;&lt;TableIndex row=&quot;4&quot; col=&quot;3&quot;&gt;&lt;linesCount val=&quot;1&quot;/&gt;&lt;lineCharCount val=&quot;31&quot;/&gt;&lt;/TableIndex&gt;&lt;TableIndex row=&quot;5&quot; col=&quot;1&quot;&gt;&lt;linesCount val=&quot;1&quot;/&gt;&lt;lineCharCount val=&quot;1&quot;/&gt;&lt;/TableIndex&gt;&lt;TableIndex row=&quot;5&quot; col=&quot;2&quot;&gt;&lt;linesCount val=&quot;2&quot;/&gt;&lt;lineCharCount val=&quot;23&quot;/&gt;&lt;lineCharCount val=&quot;29&quot;/&gt;&lt;/TableIndex&gt;&lt;TableIndex row=&quot;5&quot; col=&quot;3&quot;&gt;&lt;linesCount val=&quot;1&quot;/&gt;&lt;lineCharCount val=&quot;19&quot;/&gt;&lt;/TableIndex&gt;&lt;TableIndex row=&quot;6&quot; col=&quot;1&quot;&gt;&lt;linesCount val=&quot;1&quot;/&gt;&lt;lineCharCount val=&quot;9&quot;/&gt;&lt;/TableIndex&gt;&lt;TableIndex row=&quot;6&quot; col=&quot;2&quot;&gt;&lt;linesCount val=&quot;1&quot;/&gt;&lt;lineCharCount val=&quot;15&quot;/&gt;&lt;/TableIndex&gt;&lt;TableIndex row=&quot;6&quot; col=&quot;3&quot;&gt;&lt;linesCount val=&quot;1&quot;/&gt;&lt;lineCharCount val=&quot;25&quot;/&gt;&lt;/TableIndex&gt;&lt;/ShapeTextInfo&gt;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owardm\AppData\Local\Temp\PR\data\asimages\{9F3CFD6F-D175-4983-B251-4A2E897451D7}_33.png&quot;/&gt;&lt;left val=&quot;21&quot;/&gt;&lt;top val=&quot;397&quot;/&gt;&lt;width val=&quot;588&quot;/&gt;&lt;height val=&quot;34&quot;/&gt;&lt;hasText val=&quot;1&quot;/&gt;&lt;/Image&gt;&lt;/ThreeDShapeInfo&gt;"/>
  <p:tag name="PRESENTER_SHAPETEXTINFO" val="&lt;ShapeTextInfo&gt;&lt;TableIndex row=&quot;-1&quot; col=&quot;-1&quot;&gt;&lt;linesCount val=&quot;1&quot;/&gt;&lt;lineCharCount val=&quot;74&quot;/&gt;&lt;/TableIndex&gt;&lt;/ShapeTextInfo&gt;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34,130931742,Q:\R&amp;D\VAM\FY2016\PLA-Roadshow\FY16 Teacher Evaluation Presentation v02_pptx\Media.ppcx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owardm\AppData\Local\Temp\PR\data\asimages\{90EA1F0B-6EBD-4C62-B5D6-E3C302780DBB}_34.png&quot;/&gt;&lt;left val=&quot;0&quot;/&gt;&lt;top val=&quot;-3&quot;/&gt;&lt;width val=&quot;720&quot;/&gt;&lt;height val=&quot;128&quot;/&gt;&lt;hasText val=&quot;1&quot;/&gt;&lt;/Image&gt;&lt;/ThreeDShapeInfo&gt;"/>
  <p:tag name="PRESENTER_SHAPETEXTINFO" val="&lt;ShapeTextInfo&gt;&lt;TableIndex row=&quot;-1&quot; col=&quot;-1&quot;&gt;&lt;linesCount val=&quot;2&quot;/&gt;&lt;lineCharCount val=&quot;30&quot;/&gt;&lt;lineCharCount val=&quot;26&quot;/&gt;&lt;/TableIndex&gt;&lt;/ShapeTextInfo&gt;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owardm\AppData\Local\Temp\PR\data\asimages\{3D7E7FC0-1AD2-4B72-99EE-0F999D3FCF90}_34.png&quot;/&gt;&lt;left val=&quot;27&quot;/&gt;&lt;top val=&quot;146&quot;/&gt;&lt;width val=&quot;654&quot;/&gt;&lt;height val=&quot;122&quot;/&gt;&lt;hasText val=&quot;1&quot;/&gt;&lt;/Image&gt;&lt;/ThreeDShapeInfo&gt;"/>
  <p:tag name="PRESENTER_SHAPETEXTINFO" val="&lt;ShapeTextInfo&gt;&lt;TableIndex row=&quot;1&quot; col=&quot;1&quot;&gt;&lt;linesCount val=&quot;1&quot;/&gt;&lt;lineCharCount val=&quot;5&quot;/&gt;&lt;/TableIndex&gt;&lt;TableIndex row=&quot;1&quot; col=&quot;2&quot;&gt;&lt;linesCount val=&quot;1&quot;/&gt;&lt;lineCharCount val=&quot;11&quot;/&gt;&lt;/TableIndex&gt;&lt;TableIndex row=&quot;1&quot; col=&quot;3&quot;&gt;&lt;linesCount val=&quot;1&quot;/&gt;&lt;lineCharCount val=&quot;12&quot;/&gt;&lt;/TableIndex&gt;&lt;TableIndex row=&quot;2&quot; col=&quot;1&quot;&gt;&lt;linesCount val=&quot;1&quot;/&gt;&lt;lineCharCount val=&quot;9&quot;/&gt;&lt;/TableIndex&gt;&lt;TableIndex row=&quot;2&quot; col=&quot;2&quot;&gt;&lt;linesCount val=&quot;1&quot;/&gt;&lt;lineCharCount val=&quot;15&quot;/&gt;&lt;/TableIndex&gt;&lt;TableIndex row=&quot;2&quot; col=&quot;3&quot;&gt;&lt;linesCount val=&quot;1&quot;/&gt;&lt;lineCharCount val=&quot;16&quot;/&gt;&lt;/TableIndex&gt;&lt;TableIndex row=&quot;3&quot; col=&quot;1&quot;&gt;&lt;linesCount val=&quot;1&quot;/&gt;&lt;lineCharCount val=&quot;10&quot;/&gt;&lt;/TableIndex&gt;&lt;TableIndex row=&quot;3&quot; col=&quot;2&quot;&gt;&lt;linesCount val=&quot;1&quot;/&gt;&lt;lineCharCount val=&quot;15&quot;/&gt;&lt;/TableIndex&gt;&lt;TableIndex row=&quot;3&quot; col=&quot;3&quot;&gt;&lt;linesCount val=&quot;1&quot;/&gt;&lt;lineCharCount val=&quot;25&quot;/&gt;&lt;/TableIndex&gt;&lt;TableIndex row=&quot;4&quot; col=&quot;1&quot;&gt;&lt;linesCount val=&quot;1&quot;/&gt;&lt;lineCharCount val=&quot;8&quot;/&gt;&lt;/TableIndex&gt;&lt;TableIndex row=&quot;4&quot; col=&quot;2&quot;&gt;&lt;linesCount val=&quot;1&quot;/&gt;&lt;lineCharCount val=&quot;10&quot;/&gt;&lt;/TableIndex&gt;&lt;TableIndex row=&quot;4&quot; col=&quot;3&quot;&gt;&lt;linesCount val=&quot;1&quot;/&gt;&lt;lineCharCount val=&quot;17&quot;/&gt;&lt;/TableIndex&gt;&lt;/ShapeTextInfo&gt;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owardm\AppData\Local\Temp\PR\data\asimages\{0DF43828-5D52-49A7-8239-2613B77CC281}_1.png&quot;/&gt;&lt;left val=&quot;18&quot;/&gt;&lt;top val=&quot;165&quot;/&gt;&lt;width val=&quot;669&quot;/&gt;&lt;height val=&quot;171&quot;/&gt;&lt;hasText val=&quot;1&quot;/&gt;&lt;/Image&gt;&lt;/ThreeDShapeInfo&gt;"/>
  <p:tag name="PRESENTER_SHAPETEXTINFO" val="&lt;ShapeTextInfo&gt;&lt;TableIndex row=&quot;-1&quot; col=&quot;-1&quot;&gt;&lt;linesCount val=&quot;4&quot;/&gt;&lt;lineCharCount val=&quot;37&quot;/&gt;&lt;lineCharCount val=&quot;1&quot;/&gt;&lt;lineCharCount val=&quot;32&quot;/&gt;&lt;lineCharCount val=&quot;29&quot;/&gt;&lt;/TableIndex&gt;&lt;/ShapeTextInfo&gt;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owardm\AppData\Local\Temp\PR\data\asimages\{BF5841B3-2F29-4BA3-A7A6-7729826B5583}_34.png&quot;/&gt;&lt;left val=&quot;25&quot;/&gt;&lt;top val=&quot;273&quot;/&gt;&lt;width val=&quot;576&quot;/&gt;&lt;height val=&quot;34&quot;/&gt;&lt;hasText val=&quot;1&quot;/&gt;&lt;/Image&gt;&lt;/ThreeDShapeInfo&gt;"/>
  <p:tag name="PRESENTER_SHAPETEXTINFO" val="&lt;ShapeTextInfo&gt;&lt;TableIndex row=&quot;-1&quot; col=&quot;-1&quot;&gt;&lt;linesCount val=&quot;1&quot;/&gt;&lt;lineCharCount val=&quot;74&quot;/&gt;&lt;/TableIndex&gt;&lt;/ShapeTextInfo&gt;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35,130931742,Q:\R&amp;D\VAM\FY2016\PLA-Roadshow\FY16 Teacher Evaluation Presentation v02_pptx\Media.ppcx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owardm\AppData\Local\Temp\PR\data\asimages\{FEF6BC0E-EA72-45CC-BE86-C70B1A832819}_35.png&quot;/&gt;&lt;left val=&quot;0&quot;/&gt;&lt;top val=&quot;-3&quot;/&gt;&lt;width val=&quot;720&quot;/&gt;&lt;height val=&quot;128&quot;/&gt;&lt;hasText val=&quot;1&quot;/&gt;&lt;/Image&gt;&lt;/ThreeDShapeInfo&gt;"/>
  <p:tag name="PRESENTER_SHAPETEXTINFO" val="&lt;ShapeTextInfo&gt;&lt;TableIndex row=&quot;-1&quot; col=&quot;-1&quot;&gt;&lt;linesCount val=&quot;2&quot;/&gt;&lt;lineCharCount val=&quot;28&quot;/&gt;&lt;lineCharCount val=&quot;26&quot;/&gt;&lt;/TableIndex&gt;&lt;/ShapeTextInfo&gt;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owardm\AppData\Local\Temp\PR\data\asimages\{44AC5DC2-41F0-48E6-B38F-E9E6232F1D59}_35.png&quot;/&gt;&lt;left val=&quot;20&quot;/&gt;&lt;top val=&quot;402&quot;/&gt;&lt;width val=&quot;575&quot;/&gt;&lt;height val=&quot;30&quot;/&gt;&lt;hasText val=&quot;1&quot;/&gt;&lt;/Image&gt;&lt;/ThreeDShapeInfo&gt;"/>
  <p:tag name="PRESENTER_SHAPETEXTINFO" val="&lt;ShapeTextInfo&gt;&lt;TableIndex row=&quot;-1&quot; col=&quot;-1&quot;&gt;&lt;linesCount val=&quot;1&quot;/&gt;&lt;lineCharCount val=&quot;74&quot;/&gt;&lt;/TableIndex&gt;&lt;/ShapeTextInfo&gt;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owardm\AppData\Local\Temp\PR\data\asimages\{DD89162B-6DAD-48AE-935A-1525CBADC842}_35.png&quot;/&gt;&lt;left val=&quot;21&quot;/&gt;&lt;top val=&quot;117&quot;/&gt;&lt;width val=&quot;678&quot;/&gt;&lt;height val=&quot;284&quot;/&gt;&lt;hasText val=&quot;1&quot;/&gt;&lt;/Image&gt;&lt;/ThreeDShapeInfo&gt;"/>
  <p:tag name="PRESENTER_SHAPETEXTINFO" val="&lt;ShapeTextInfo&gt;&lt;TableIndex row=&quot;1&quot; col=&quot;1&quot;&gt;&lt;linesCount val=&quot;1&quot;/&gt;&lt;lineCharCount val=&quot;5&quot;/&gt;&lt;/TableIndex&gt;&lt;TableIndex row=&quot;1&quot; col=&quot;2&quot;&gt;&lt;linesCount val=&quot;1&quot;/&gt;&lt;lineCharCount val=&quot;11&quot;/&gt;&lt;/TableIndex&gt;&lt;TableIndex row=&quot;1&quot; col=&quot;3&quot;&gt;&lt;linesCount val=&quot;1&quot;/&gt;&lt;lineCharCount val=&quot;12&quot;/&gt;&lt;/TableIndex&gt;&lt;TableIndex row=&quot;2&quot; col=&quot;1&quot;&gt;&lt;linesCount val=&quot;1&quot;/&gt;&lt;lineCharCount val=&quot;8&quot;/&gt;&lt;/TableIndex&gt;&lt;TableIndex row=&quot;2&quot; col=&quot;2&quot;&gt;&lt;linesCount val=&quot;1&quot;/&gt;&lt;lineCharCount val=&quot;25&quot;/&gt;&lt;/TableIndex&gt;&lt;TableIndex row=&quot;2&quot; col=&quot;3&quot;&gt;&lt;linesCount val=&quot;1&quot;/&gt;&lt;lineCharCount val=&quot;18&quot;/&gt;&lt;/TableIndex&gt;&lt;TableIndex row=&quot;3&quot; col=&quot;1&quot;&gt;&lt;linesCount val=&quot;1&quot;/&gt;&lt;lineCharCount val=&quot;9&quot;/&gt;&lt;/TableIndex&gt;&lt;TableIndex row=&quot;3&quot; col=&quot;2&quot;&gt;&lt;linesCount val=&quot;1&quot;/&gt;&lt;lineCharCount val=&quot;25&quot;/&gt;&lt;/TableIndex&gt;&lt;TableIndex row=&quot;3&quot; col=&quot;3&quot;&gt;&lt;linesCount val=&quot;1&quot;/&gt;&lt;lineCharCount val=&quot;19&quot;/&gt;&lt;/TableIndex&gt;&lt;TableIndex row=&quot;4&quot; col=&quot;1&quot;&gt;&lt;linesCount val=&quot;1&quot;/&gt;&lt;lineCharCount val=&quot;7&quot;/&gt;&lt;/TableIndex&gt;&lt;TableIndex row=&quot;4&quot; col=&quot;2&quot;&gt;&lt;linesCount val=&quot;1&quot;/&gt;&lt;lineCharCount val=&quot;24&quot;/&gt;&lt;/TableIndex&gt;&lt;TableIndex row=&quot;4&quot; col=&quot;3&quot;&gt;&lt;linesCount val=&quot;1&quot;/&gt;&lt;lineCharCount val=&quot;17&quot;/&gt;&lt;/TableIndex&gt;&lt;TableIndex row=&quot;5&quot; col=&quot;1&quot;&gt;&lt;linesCount val=&quot;1&quot;/&gt;&lt;lineCharCount val=&quot;10&quot;/&gt;&lt;/TableIndex&gt;&lt;TableIndex row=&quot;5&quot; col=&quot;2&quot;&gt;&lt;linesCount val=&quot;1&quot;/&gt;&lt;lineCharCount val=&quot;24&quot;/&gt;&lt;/TableIndex&gt;&lt;TableIndex row=&quot;5&quot; col=&quot;3&quot;&gt;&lt;linesCount val=&quot;1&quot;/&gt;&lt;lineCharCount val=&quot;20&quot;/&gt;&lt;/TableIndex&gt;&lt;TableIndex row=&quot;6&quot; col=&quot;1&quot;&gt;&lt;linesCount val=&quot;1&quot;/&gt;&lt;lineCharCount val=&quot;12&quot;/&gt;&lt;/TableIndex&gt;&lt;TableIndex row=&quot;6&quot; col=&quot;2&quot;&gt;&lt;linesCount val=&quot;1&quot;/&gt;&lt;lineCharCount val=&quot;28&quot;/&gt;&lt;/TableIndex&gt;&lt;TableIndex row=&quot;6&quot; col=&quot;3&quot;&gt;&lt;linesCount val=&quot;1&quot;/&gt;&lt;lineCharCount val=&quot;20&quot;/&gt;&lt;/TableIndex&gt;&lt;TableIndex row=&quot;7&quot; col=&quot;1&quot;&gt;&lt;linesCount val=&quot;2&quot;/&gt;&lt;lineCharCount val=&quot;7&quot;/&gt;&lt;lineCharCount val=&quot;7&quot;/&gt;&lt;/TableIndex&gt;&lt;TableIndex row=&quot;7&quot; col=&quot;2&quot;&gt;&lt;linesCount val=&quot;1&quot;/&gt;&lt;lineCharCount val=&quot;24&quot;/&gt;&lt;/TableIndex&gt;&lt;TableIndex row=&quot;7&quot; col=&quot;3&quot;&gt;&lt;linesCount val=&quot;2&quot;/&gt;&lt;lineCharCount val=&quot;26&quot;/&gt;&lt;lineCharCount val=&quot;21&quot;/&gt;&lt;/TableIndex&gt;&lt;TableIndex row=&quot;8&quot; col=&quot;1&quot;&gt;&lt;linesCount val=&quot;2&quot;/&gt;&lt;lineCharCount val=&quot;13&quot;/&gt;&lt;lineCharCount val=&quot;13&quot;/&gt;&lt;/TableIndex&gt;&lt;TableIndex row=&quot;8&quot; col=&quot;2&quot;&gt;&lt;linesCount val=&quot;1&quot;/&gt;&lt;lineCharCount val=&quot;27&quot;/&gt;&lt;/TableIndex&gt;&lt;TableIndex row=&quot;8&quot; col=&quot;3&quot;&gt;&lt;linesCount val=&quot;1&quot;/&gt;&lt;lineCharCount val=&quot;18&quot;/&gt;&lt;/TableIndex&gt;&lt;/ShapeTextInfo&gt;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36,130931742,Q:\R&amp;D\VAM\FY2016\PLA-Roadshow\FY16 Teacher Evaluation Presentation v02_pptx\Media.ppcx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owardm\AppData\Local\Temp\PR\data\asimages\{D67EDB59-6BB4-4902-BB77-54ACD6E43971}_36.png&quot;/&gt;&lt;left val=&quot;17&quot;/&gt;&lt;top val=&quot;8&quot;/&gt;&lt;width val=&quot;690&quot;/&gt;&lt;height val=&quot;68&quot;/&gt;&lt;hasText val=&quot;1&quot;/&gt;&lt;/Image&gt;&lt;/ThreeDShapeInfo&gt;"/>
  <p:tag name="PRESENTER_SHAPETEXTINFO" val="&lt;ShapeTextInfo&gt;&lt;TableIndex row=&quot;-1&quot; col=&quot;-1&quot;&gt;&lt;linesCount val=&quot;1&quot;/&gt;&lt;lineCharCount val=&quot;31&quot;/&gt;&lt;/TableIndex&gt;&lt;/ShapeTextInfo&gt;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owardm\AppData\Local\Temp\PR\data\asimages\{F085DC5E-AE57-4919-9D33-1C0B5AB80A5D}_36.png&quot;/&gt;&lt;left val=&quot;33&quot;/&gt;&lt;top val=&quot;81&quot;/&gt;&lt;width val=&quot;646&quot;/&gt;&lt;height val=&quot;465&quot;/&gt;&lt;hasText val=&quot;1&quot;/&gt;&lt;/Image&gt;&lt;/ThreeDShapeInfo&gt;"/>
  <p:tag name="PRESENTER_SHAPETEXTINFO" val="&lt;ShapeTextInfo&gt;&lt;TableIndex row=&quot;1&quot; col=&quot;1&quot;&gt;&lt;linesCount val=&quot;0&quot;/&gt;&lt;/TableIndex&gt;&lt;TableIndex row=&quot;1&quot; col=&quot;2&quot;&gt;&lt;linesCount val=&quot;1&quot;/&gt;&lt;lineCharCount val=&quot;3&quot;/&gt;&lt;/TableIndex&gt;&lt;TableIndex row=&quot;1&quot; col=&quot;3&quot;&gt;&lt;linesCount val=&quot;1&quot;/&gt;&lt;lineCharCount val=&quot;9&quot;/&gt;&lt;/TableIndex&gt;&lt;TableIndex row=&quot;1&quot; col=&quot;4&quot;&gt;&lt;linesCount val=&quot;1&quot;/&gt;&lt;lineCharCount val=&quot;9&quot;/&gt;&lt;/TableIndex&gt;&lt;TableIndex row=&quot;1&quot; col=&quot;5&quot;&gt;&lt;linesCount val=&quot;1&quot;/&gt;&lt;lineCharCount val=&quot;9&quot;/&gt;&lt;/TableIndex&gt;&lt;TableIndex row=&quot;1&quot; col=&quot;6&quot;&gt;&lt;linesCount val=&quot;1&quot;/&gt;&lt;lineCharCount val=&quot;9&quot;/&gt;&lt;/TableIndex&gt;&lt;TableIndex row=&quot;2&quot; col=&quot;1&quot;&gt;&lt;linesCount val=&quot;1&quot;/&gt;&lt;lineCharCount val=&quot;18&quot;/&gt;&lt;/TableIndex&gt;&lt;TableIndex row=&quot;2&quot; col=&quot;2&quot;&gt;&lt;linesCount val=&quot;1&quot;/&gt;&lt;lineCharCount val=&quot;1&quot;/&gt;&lt;/TableIndex&gt;&lt;TableIndex row=&quot;2&quot; col=&quot;3&quot;&gt;&lt;linesCount val=&quot;1&quot;/&gt;&lt;lineCharCount val=&quot;1&quot;/&gt;&lt;/TableIndex&gt;&lt;TableIndex row=&quot;2&quot; col=&quot;4&quot;&gt;&lt;linesCount val=&quot;1&quot;/&gt;&lt;lineCharCount val=&quot;1&quot;/&gt;&lt;/TableIndex&gt;&lt;TableIndex row=&quot;2&quot; col=&quot;5&quot;&gt;&lt;linesCount val=&quot;1&quot;/&gt;&lt;lineCharCount val=&quot;1&quot;/&gt;&lt;/TableIndex&gt;&lt;TableIndex row=&quot;2&quot; col=&quot;6&quot;&gt;&lt;linesCount val=&quot;1&quot;/&gt;&lt;lineCharCount val=&quot;1&quot;/&gt;&lt;/TableIndex&gt;&lt;TableIndex row=&quot;3&quot; col=&quot;1&quot;&gt;&lt;linesCount val=&quot;1&quot;/&gt;&lt;lineCharCount val=&quot;18&quot;/&gt;&lt;/TableIndex&gt;&lt;TableIndex row=&quot;3&quot; col=&quot;2&quot;&gt;&lt;linesCount val=&quot;1&quot;/&gt;&lt;lineCharCount val=&quot;1&quot;/&gt;&lt;/TableIndex&gt;&lt;TableIndex row=&quot;3&quot; col=&quot;3&quot;&gt;&lt;linesCount val=&quot;1&quot;/&gt;&lt;lineCharCount val=&quot;1&quot;/&gt;&lt;/TableIndex&gt;&lt;TableIndex row=&quot;3&quot; col=&quot;4&quot;&gt;&lt;linesCount val=&quot;1&quot;/&gt;&lt;lineCharCount val=&quot;1&quot;/&gt;&lt;/TableIndex&gt;&lt;TableIndex row=&quot;3&quot; col=&quot;5&quot;&gt;&lt;linesCount val=&quot;1&quot;/&gt;&lt;lineCharCount val=&quot;1&quot;/&gt;&lt;/TableIndex&gt;&lt;TableIndex row=&quot;3&quot; col=&quot;6&quot;&gt;&lt;linesCount val=&quot;1&quot;/&gt;&lt;lineCharCount val=&quot;1&quot;/&gt;&lt;/TableIndex&gt;&lt;TableIndex row=&quot;4&quot; col=&quot;1&quot;&gt;&lt;linesCount val=&quot;1&quot;/&gt;&lt;lineCharCount val=&quot;18&quot;/&gt;&lt;/TableIndex&gt;&lt;TableIndex row=&quot;4&quot; col=&quot;2&quot;&gt;&lt;linesCount val=&quot;1&quot;/&gt;&lt;lineCharCount val=&quot;1&quot;/&gt;&lt;/TableIndex&gt;&lt;TableIndex row=&quot;4&quot; col=&quot;3&quot;&gt;&lt;linesCount val=&quot;1&quot;/&gt;&lt;lineCharCount val=&quot;1&quot;/&gt;&lt;/TableIndex&gt;&lt;TableIndex row=&quot;4&quot; col=&quot;4&quot;&gt;&lt;linesCount val=&quot;1&quot;/&gt;&lt;lineCharCount val=&quot;1&quot;/&gt;&lt;/TableIndex&gt;&lt;TableIndex row=&quot;4&quot; col=&quot;5&quot;&gt;&lt;linesCount val=&quot;1&quot;/&gt;&lt;lineCharCount val=&quot;1&quot;/&gt;&lt;/TableIndex&gt;&lt;TableIndex row=&quot;4&quot; col=&quot;6&quot;&gt;&lt;linesCount val=&quot;1&quot;/&gt;&lt;lineCharCount val=&quot;1&quot;/&gt;&lt;/TableIndex&gt;&lt;TableIndex row=&quot;5&quot; col=&quot;1&quot;&gt;&lt;linesCount val=&quot;1&quot;/&gt;&lt;lineCharCount val=&quot;18&quot;/&gt;&lt;/TableIndex&gt;&lt;TableIndex row=&quot;5&quot; col=&quot;2&quot;&gt;&lt;linesCount val=&quot;1&quot;/&gt;&lt;lineCharCount val=&quot;1&quot;/&gt;&lt;/TableIndex&gt;&lt;TableIndex row=&quot;5&quot; col=&quot;3&quot;&gt;&lt;linesCount val=&quot;1&quot;/&gt;&lt;lineCharCount val=&quot;1&quot;/&gt;&lt;/TableIndex&gt;&lt;TableIndex row=&quot;5&quot; col=&quot;4&quot;&gt;&lt;linesCount val=&quot;1&quot;/&gt;&lt;lineCharCount val=&quot;1&quot;/&gt;&lt;/TableIndex&gt;&lt;TableIndex row=&quot;5&quot; col=&quot;5&quot;&gt;&lt;linesCount val=&quot;1&quot;/&gt;&lt;lineCharCount val=&quot;1&quot;/&gt;&lt;/TableIndex&gt;&lt;TableIndex row=&quot;5&quot; col=&quot;6&quot;&gt;&lt;linesCount val=&quot;1&quot;/&gt;&lt;lineCharCount val=&quot;1&quot;/&gt;&lt;/TableIndex&gt;&lt;TableIndex row=&quot;6&quot; col=&quot;1&quot;&gt;&lt;linesCount val=&quot;1&quot;/&gt;&lt;lineCharCount val=&quot;18&quot;/&gt;&lt;/TableIndex&gt;&lt;TableIndex row=&quot;6&quot; col=&quot;2&quot;&gt;&lt;linesCount val=&quot;1&quot;/&gt;&lt;lineCharCount val=&quot;1&quot;/&gt;&lt;/TableIndex&gt;&lt;TableIndex row=&quot;6&quot; col=&quot;3&quot;&gt;&lt;linesCount val=&quot;1&quot;/&gt;&lt;lineCharCount val=&quot;1&quot;/&gt;&lt;/TableIndex&gt;&lt;TableIndex row=&quot;6&quot; col=&quot;4&quot;&gt;&lt;linesCount val=&quot;1&quot;/&gt;&lt;lineCharCount val=&quot;1&quot;/&gt;&lt;/TableIndex&gt;&lt;TableIndex row=&quot;6&quot; col=&quot;5&quot;&gt;&lt;linesCount val=&quot;1&quot;/&gt;&lt;lineCharCount val=&quot;1&quot;/&gt;&lt;/TableIndex&gt;&lt;TableIndex row=&quot;6&quot; col=&quot;6&quot;&gt;&lt;linesCount val=&quot;1&quot;/&gt;&lt;lineCharCount val=&quot;1&quot;/&gt;&lt;/TableIndex&gt;&lt;TableIndex row=&quot;7&quot; col=&quot;1&quot;&gt;&lt;linesCount val=&quot;1&quot;/&gt;&lt;lineCharCount val=&quot;18&quot;/&gt;&lt;/TableIndex&gt;&lt;TableIndex row=&quot;7&quot; col=&quot;2&quot;&gt;&lt;linesCount val=&quot;1&quot;/&gt;&lt;lineCharCount val=&quot;1&quot;/&gt;&lt;/TableIndex&gt;&lt;TableIndex row=&quot;7&quot; col=&quot;3&quot;&gt;&lt;linesCount val=&quot;1&quot;/&gt;&lt;lineCharCount val=&quot;1&quot;/&gt;&lt;/TableIndex&gt;&lt;TableIndex row=&quot;7&quot; col=&quot;4&quot;&gt;&lt;linesCount val=&quot;1&quot;/&gt;&lt;lineCharCount val=&quot;1&quot;/&gt;&lt;/TableIndex&gt;&lt;TableIndex row=&quot;7&quot; col=&quot;5&quot;&gt;&lt;linesCount val=&quot;1&quot;/&gt;&lt;lineCharCount val=&quot;1&quot;/&gt;&lt;/TableIndex&gt;&lt;TableIndex row=&quot;7&quot; col=&quot;6&quot;&gt;&lt;linesCount val=&quot;1&quot;/&gt;&lt;lineCharCount val=&quot;1&quot;/&gt;&lt;/TableIndex&gt;&lt;TableIndex row=&quot;8&quot; col=&quot;1&quot;&gt;&lt;linesCount val=&quot;1&quot;/&gt;&lt;lineCharCount val=&quot;18&quot;/&gt;&lt;/TableIndex&gt;&lt;TableIndex row=&quot;8&quot; col=&quot;2&quot;&gt;&lt;linesCount val=&quot;1&quot;/&gt;&lt;lineCharCount val=&quot;1&quot;/&gt;&lt;/TableIndex&gt;&lt;TableIndex row=&quot;8&quot; col=&quot;3&quot;&gt;&lt;linesCount val=&quot;1&quot;/&gt;&lt;lineCharCount val=&quot;1&quot;/&gt;&lt;/TableIndex&gt;&lt;TableIndex row=&quot;8&quot; col=&quot;4&quot;&gt;&lt;linesCount val=&quot;1&quot;/&gt;&lt;lineCharCount val=&quot;1&quot;/&gt;&lt;/TableIndex&gt;&lt;TableIndex row=&quot;8&quot; col=&quot;5&quot;&gt;&lt;linesCount val=&quot;1&quot;/&gt;&lt;lineCharCount val=&quot;1&quot;/&gt;&lt;/TableIndex&gt;&lt;TableIndex row=&quot;8&quot; col=&quot;6&quot;&gt;&lt;linesCount val=&quot;1&quot;/&gt;&lt;lineCharCount val=&quot;1&quot;/&gt;&lt;/TableIndex&gt;&lt;TableIndex row=&quot;9&quot; col=&quot;1&quot;&gt;&lt;linesCount val=&quot;1&quot;/&gt;&lt;lineCharCount val=&quot;18&quot;/&gt;&lt;/TableIndex&gt;&lt;TableIndex row=&quot;9&quot; col=&quot;2&quot;&gt;&lt;linesCount val=&quot;1&quot;/&gt;&lt;lineCharCount val=&quot;1&quot;/&gt;&lt;/TableIndex&gt;&lt;TableIndex row=&quot;9&quot; col=&quot;3&quot;&gt;&lt;linesCount val=&quot;1&quot;/&gt;&lt;lineCharCount val=&quot;1&quot;/&gt;&lt;/TableIndex&gt;&lt;TableIndex row=&quot;9&quot; col=&quot;4&quot;&gt;&lt;linesCount val=&quot;1&quot;/&gt;&lt;lineCharCount val=&quot;1&quot;/&gt;&lt;/TableIndex&gt;&lt;TableIndex row=&quot;9&quot; col=&quot;5&quot;&gt;&lt;linesCount val=&quot;1&quot;/&gt;&lt;lineCharCount val=&quot;1&quot;/&gt;&lt;/TableIndex&gt;&lt;TableIndex row=&quot;9&quot; col=&quot;6&quot;&gt;&lt;linesCount val=&quot;1&quot;/&gt;&lt;lineCharCount val=&quot;1&quot;/&gt;&lt;/TableIndex&gt;&lt;TableIndex row=&quot;10&quot; col=&quot;1&quot;&gt;&lt;linesCount val=&quot;1&quot;/&gt;&lt;lineCharCount val=&quot;18&quot;/&gt;&lt;/TableIndex&gt;&lt;TableIndex row=&quot;10&quot; col=&quot;2&quot;&gt;&lt;linesCount val=&quot;1&quot;/&gt;&lt;lineCharCount val=&quot;1&quot;/&gt;&lt;/TableIndex&gt;&lt;TableIndex row=&quot;10&quot; col=&quot;3&quot;&gt;&lt;linesCount val=&quot;1&quot;/&gt;&lt;lineCharCount val=&quot;1&quot;/&gt;&lt;/TableIndex&gt;&lt;TableIndex row=&quot;10&quot; col=&quot;4&quot;&gt;&lt;linesCount val=&quot;1&quot;/&gt;&lt;lineCharCount val=&quot;1&quot;/&gt;&lt;/TableIndex&gt;&lt;TableIndex row=&quot;10&quot; col=&quot;5&quot;&gt;&lt;linesCount val=&quot;1&quot;/&gt;&lt;lineCharCount val=&quot;1&quot;/&gt;&lt;/TableIndex&gt;&lt;TableIndex row=&quot;10&quot; col=&quot;6&quot;&gt;&lt;linesCount val=&quot;1&quot;/&gt;&lt;lineCharCount val=&quot;1&quot;/&gt;&lt;/TableIndex&gt;&lt;TableIndex row=&quot;11&quot; col=&quot;1&quot;&gt;&lt;linesCount val=&quot;1&quot;/&gt;&lt;lineCharCount val=&quot;18&quot;/&gt;&lt;/TableIndex&gt;&lt;TableIndex row=&quot;11&quot; col=&quot;2&quot;&gt;&lt;linesCount val=&quot;1&quot;/&gt;&lt;lineCharCount val=&quot;2&quot;/&gt;&lt;/TableIndex&gt;&lt;TableIndex row=&quot;11&quot; col=&quot;3&quot;&gt;&lt;linesCount val=&quot;1&quot;/&gt;&lt;lineCharCount val=&quot;1&quot;/&gt;&lt;/TableIndex&gt;&lt;TableIndex row=&quot;11&quot; col=&quot;4&quot;&gt;&lt;linesCount val=&quot;1&quot;/&gt;&lt;lineCharCount val=&quot;1&quot;/&gt;&lt;/TableIndex&gt;&lt;TableIndex row=&quot;11&quot; col=&quot;5&quot;&gt;&lt;linesCount val=&quot;1&quot;/&gt;&lt;lineCharCount val=&quot;1&quot;/&gt;&lt;/TableIndex&gt;&lt;TableIndex row=&quot;11&quot; col=&quot;6&quot;&gt;&lt;linesCount val=&quot;1&quot;/&gt;&lt;lineCharCount val=&quot;1&quot;/&gt;&lt;/TableIndex&gt;&lt;TableIndex row=&quot;12&quot; col=&quot;1&quot;&gt;&lt;linesCount val=&quot;1&quot;/&gt;&lt;lineCharCount val=&quot;18&quot;/&gt;&lt;/TableIndex&gt;&lt;TableIndex row=&quot;12&quot; col=&quot;2&quot;&gt;&lt;linesCount val=&quot;1&quot;/&gt;&lt;lineCharCount val=&quot;2&quot;/&gt;&lt;/TableIndex&gt;&lt;TableIndex row=&quot;12&quot; col=&quot;3&quot;&gt;&lt;linesCount val=&quot;1&quot;/&gt;&lt;lineCharCount val=&quot;1&quot;/&gt;&lt;/TableIndex&gt;&lt;TableIndex row=&quot;12&quot; col=&quot;4&quot;&gt;&lt;linesCount val=&quot;1&quot;/&gt;&lt;lineCharCount val=&quot;1&quot;/&gt;&lt;/TableIndex&gt;&lt;TableIndex row=&quot;12&quot; col=&quot;5&quot;&gt;&lt;linesCount val=&quot;1&quot;/&gt;&lt;lineCharCount val=&quot;1&quot;/&gt;&lt;/TableIndex&gt;&lt;TableIndex row=&quot;12&quot; col=&quot;6&quot;&gt;&lt;linesCount val=&quot;1&quot;/&gt;&lt;lineCharCount val=&quot;1&quot;/&gt;&lt;/TableIndex&gt;&lt;TableIndex row=&quot;13&quot; col=&quot;1&quot;&gt;&lt;linesCount val=&quot;1&quot;/&gt;&lt;lineCharCount val=&quot;18&quot;/&gt;&lt;/TableIndex&gt;&lt;TableIndex row=&quot;13&quot; col=&quot;2&quot;&gt;&lt;linesCount val=&quot;1&quot;/&gt;&lt;lineCharCount val=&quot;2&quot;/&gt;&lt;/TableIndex&gt;&lt;TableIndex row=&quot;13&quot; col=&quot;3&quot;&gt;&lt;linesCount val=&quot;1&quot;/&gt;&lt;lineCharCount val=&quot;1&quot;/&gt;&lt;/TableIndex&gt;&lt;TableIndex row=&quot;13&quot; col=&quot;4&quot;&gt;&lt;linesCount val=&quot;1&quot;/&gt;&lt;lineCharCount val=&quot;1&quot;/&gt;&lt;/TableIndex&gt;&lt;TableIndex row=&quot;13&quot; col=&quot;5&quot;&gt;&lt;linesCount val=&quot;1&quot;/&gt;&lt;lineCharCount val=&quot;1&quot;/&gt;&lt;/TableIndex&gt;&lt;TableIndex row=&quot;13&quot; col=&quot;6&quot;&gt;&lt;linesCount val=&quot;1&quot;/&gt;&lt;lineCharCount val=&quot;1&quot;/&gt;&lt;/TableIndex&gt;&lt;TableIndex row=&quot;14&quot; col=&quot;1&quot;&gt;&lt;linesCount val=&quot;1&quot;/&gt;&lt;lineCharCount val=&quot;18&quot;/&gt;&lt;/TableIndex&gt;&lt;TableIndex row=&quot;14&quot; col=&quot;2&quot;&gt;&lt;linesCount val=&quot;1&quot;/&gt;&lt;lineCharCount val=&quot;2&quot;/&gt;&lt;/TableIndex&gt;&lt;TableIndex row=&quot;14&quot; col=&quot;3&quot;&gt;&lt;linesCount val=&quot;1&quot;/&gt;&lt;lineCharCount val=&quot;1&quot;/&gt;&lt;/TableIndex&gt;&lt;TableIndex row=&quot;14&quot; col=&quot;4&quot;&gt;&lt;linesCount val=&quot;1&quot;/&gt;&lt;lineCharCount val=&quot;1&quot;/&gt;&lt;/TableIndex&gt;&lt;TableIndex row=&quot;14&quot; col=&quot;5&quot;&gt;&lt;linesCount val=&quot;1&quot;/&gt;&lt;lineCharCount val=&quot;1&quot;/&gt;&lt;/TableIndex&gt;&lt;TableIndex row=&quot;14&quot; col=&quot;6&quot;&gt;&lt;linesCount val=&quot;1&quot;/&gt;&lt;lineCharCount val=&quot;1&quot;/&gt;&lt;/TableIndex&gt;&lt;TableIndex row=&quot;15&quot; col=&quot;1&quot;&gt;&lt;linesCount val=&quot;1&quot;/&gt;&lt;lineCharCount val=&quot;18&quot;/&gt;&lt;/TableIndex&gt;&lt;TableIndex row=&quot;15&quot; col=&quot;2&quot;&gt;&lt;linesCount val=&quot;1&quot;/&gt;&lt;lineCharCount val=&quot;2&quot;/&gt;&lt;/TableIndex&gt;&lt;TableIndex row=&quot;15&quot; col=&quot;3&quot;&gt;&lt;linesCount val=&quot;1&quot;/&gt;&lt;lineCharCount val=&quot;1&quot;/&gt;&lt;/TableIndex&gt;&lt;TableIndex row=&quot;15&quot; col=&quot;4&quot;&gt;&lt;linesCount val=&quot;1&quot;/&gt;&lt;lineCharCount val=&quot;1&quot;/&gt;&lt;/TableIndex&gt;&lt;TableIndex row=&quot;15&quot; col=&quot;5&quot;&gt;&lt;linesCount val=&quot;1&quot;/&gt;&lt;lineCharCount val=&quot;1&quot;/&gt;&lt;/TableIndex&gt;&lt;TableIndex row=&quot;15&quot; col=&quot;6&quot;&gt;&lt;linesCount val=&quot;1&quot;/&gt;&lt;lineCharCount val=&quot;1&quot;/&gt;&lt;/TableIndex&gt;&lt;TableIndex row=&quot;16&quot; col=&quot;1&quot;&gt;&lt;linesCount val=&quot;1&quot;/&gt;&lt;lineCharCount val=&quot;18&quot;/&gt;&lt;/TableIndex&gt;&lt;TableIndex row=&quot;16&quot; col=&quot;2&quot;&gt;&lt;linesCount val=&quot;1&quot;/&gt;&lt;lineCharCount val=&quot;2&quot;/&gt;&lt;/TableIndex&gt;&lt;TableIndex row=&quot;16&quot; col=&quot;3&quot;&gt;&lt;linesCount val=&quot;1&quot;/&gt;&lt;lineCharCount val=&quot;1&quot;/&gt;&lt;/TableIndex&gt;&lt;TableIndex row=&quot;16&quot; col=&quot;4&quot;&gt;&lt;linesCount val=&quot;1&quot;/&gt;&lt;lineCharCount val=&quot;1&quot;/&gt;&lt;/TableIndex&gt;&lt;TableIndex row=&quot;16&quot; col=&quot;5&quot;&gt;&lt;linesCount val=&quot;1&quot;/&gt;&lt;lineCharCount val=&quot;1&quot;/&gt;&lt;/TableIndex&gt;&lt;TableIndex row=&quot;16&quot; col=&quot;6&quot;&gt;&lt;linesCount val=&quot;1&quot;/&gt;&lt;lineCharCount val=&quot;1&quot;/&gt;&lt;/TableIndex&gt;&lt;TableIndex row=&quot;17&quot; col=&quot;1&quot;&gt;&lt;linesCount val=&quot;1&quot;/&gt;&lt;lineCharCount val=&quot;18&quot;/&gt;&lt;/TableIndex&gt;&lt;TableIndex row=&quot;17&quot; col=&quot;2&quot;&gt;&lt;linesCount val=&quot;1&quot;/&gt;&lt;lineCharCount val=&quot;2&quot;/&gt;&lt;/TableIndex&gt;&lt;TableIndex row=&quot;17&quot; col=&quot;3&quot;&gt;&lt;linesCount val=&quot;1&quot;/&gt;&lt;lineCharCount val=&quot;1&quot;/&gt;&lt;/TableIndex&gt;&lt;TableIndex row=&quot;17&quot; col=&quot;4&quot;&gt;&lt;linesCount val=&quot;1&quot;/&gt;&lt;lineCharCount val=&quot;1&quot;/&gt;&lt;/TableIndex&gt;&lt;TableIndex row=&quot;17&quot; col=&quot;5&quot;&gt;&lt;linesCount val=&quot;1&quot;/&gt;&lt;lineCharCount val=&quot;1&quot;/&gt;&lt;/TableIndex&gt;&lt;TableIndex row=&quot;17&quot; col=&quot;6&quot;&gt;&lt;linesCount val=&quot;1&quot;/&gt;&lt;lineCharCount val=&quot;1&quot;/&gt;&lt;/TableIndex&gt;&lt;TableIndex row=&quot;18&quot; col=&quot;1&quot;&gt;&lt;linesCount val=&quot;1&quot;/&gt;&lt;lineCharCount val=&quot;18&quot;/&gt;&lt;/TableIndex&gt;&lt;TableIndex row=&quot;18&quot; col=&quot;2&quot;&gt;&lt;linesCount val=&quot;1&quot;/&gt;&lt;lineCharCount val=&quot;2&quot;/&gt;&lt;/TableIndex&gt;&lt;TableIndex row=&quot;18&quot; col=&quot;3&quot;&gt;&lt;linesCount val=&quot;1&quot;/&gt;&lt;lineCharCount val=&quot;1&quot;/&gt;&lt;/TableIndex&gt;&lt;TableIndex row=&quot;18&quot; col=&quot;4&quot;&gt;&lt;linesCount val=&quot;1&quot;/&gt;&lt;lineCharCount val=&quot;1&quot;/&gt;&lt;/TableIndex&gt;&lt;TableIndex row=&quot;18&quot; col=&quot;5&quot;&gt;&lt;linesCount val=&quot;1&quot;/&gt;&lt;lineCharCount val=&quot;1&quot;/&gt;&lt;/TableIndex&gt;&lt;TableIndex row=&quot;18&quot; col=&quot;6&quot;&gt;&lt;linesCount val=&quot;1&quot;/&gt;&lt;lineCharCount val=&quot;1&quot;/&gt;&lt;/TableIndex&gt;&lt;TableIndex row=&quot;19&quot; col=&quot;1&quot;&gt;&lt;linesCount val=&quot;1&quot;/&gt;&lt;lineCharCount val=&quot;18&quot;/&gt;&lt;/TableIndex&gt;&lt;TableIndex row=&quot;19&quot; col=&quot;2&quot;&gt;&lt;linesCount val=&quot;1&quot;/&gt;&lt;lineCharCount val=&quot;2&quot;/&gt;&lt;/TableIndex&gt;&lt;TableIndex row=&quot;19&quot; col=&quot;3&quot;&gt;&lt;linesCount val=&quot;1&quot;/&gt;&lt;lineCharCount val=&quot;1&quot;/&gt;&lt;/TableIndex&gt;&lt;TableIndex row=&quot;19&quot; col=&quot;4&quot;&gt;&lt;linesCount val=&quot;1&quot;/&gt;&lt;lineCharCount val=&quot;1&quot;/&gt;&lt;/TableIndex&gt;&lt;TableIndex row=&quot;19&quot; col=&quot;5&quot;&gt;&lt;linesCount val=&quot;1&quot;/&gt;&lt;lineCharCount val=&quot;1&quot;/&gt;&lt;/TableIndex&gt;&lt;TableIndex row=&quot;19&quot; col=&quot;6&quot;&gt;&lt;linesCount val=&quot;1&quot;/&gt;&lt;lineCharCount val=&quot;1&quot;/&gt;&lt;/TableIndex&gt;&lt;TableIndex row=&quot;20&quot; col=&quot;1&quot;&gt;&lt;linesCount val=&quot;1&quot;/&gt;&lt;lineCharCount val=&quot;18&quot;/&gt;&lt;/TableIndex&gt;&lt;TableIndex row=&quot;20&quot; col=&quot;2&quot;&gt;&lt;linesCount val=&quot;1&quot;/&gt;&lt;lineCharCount val=&quot;2&quot;/&gt;&lt;/TableIndex&gt;&lt;TableIndex row=&quot;20&quot; col=&quot;3&quot;&gt;&lt;linesCount val=&quot;1&quot;/&gt;&lt;lineCharCount val=&quot;1&quot;/&gt;&lt;/TableIndex&gt;&lt;TableIndex row=&quot;20&quot; col=&quot;4&quot;&gt;&lt;linesCount val=&quot;1&quot;/&gt;&lt;lineCharCount val=&quot;1&quot;/&gt;&lt;/TableIndex&gt;&lt;TableIndex row=&quot;20&quot; col=&quot;5&quot;&gt;&lt;linesCount val=&quot;1&quot;/&gt;&lt;lineCharCount val=&quot;1&quot;/&gt;&lt;/TableIndex&gt;&lt;TableIndex row=&quot;20&quot; col=&quot;6&quot;&gt;&lt;linesCount val=&quot;1&quot;/&gt;&lt;lineCharCount val=&quot;1&quot;/&gt;&lt;/TableIndex&gt;&lt;TableIndex row=&quot;21&quot; col=&quot;1&quot;&gt;&lt;linesCount val=&quot;1&quot;/&gt;&lt;lineCharCount val=&quot;18&quot;/&gt;&lt;/TableIndex&gt;&lt;TableIndex row=&quot;21&quot; col=&quot;2&quot;&gt;&lt;linesCount val=&quot;1&quot;/&gt;&lt;lineCharCount val=&quot;2&quot;/&gt;&lt;/TableIndex&gt;&lt;TableIndex row=&quot;21&quot; col=&quot;3&quot;&gt;&lt;linesCount val=&quot;1&quot;/&gt;&lt;lineCharCount val=&quot;1&quot;/&gt;&lt;/TableIndex&gt;&lt;TableIndex row=&quot;21&quot; col=&quot;4&quot;&gt;&lt;linesCount val=&quot;1&quot;/&gt;&lt;lineCharCount val=&quot;1&quot;/&gt;&lt;/TableIndex&gt;&lt;TableIndex row=&quot;21&quot; col=&quot;5&quot;&gt;&lt;linesCount val=&quot;1&quot;/&gt;&lt;lineCharCount val=&quot;1&quot;/&gt;&lt;/TableIndex&gt;&lt;TableIndex row=&quot;21&quot; col=&quot;6&quot;&gt;&lt;linesCount val=&quot;1&quot;/&gt;&lt;lineCharCount val=&quot;1&quot;/&gt;&lt;/TableIndex&gt;&lt;TableIndex row=&quot;22&quot; col=&quot;1&quot;&gt;&lt;linesCount val=&quot;0&quot;/&gt;&lt;/TableIndex&gt;&lt;TableIndex row=&quot;22&quot; col=&quot;2&quot;&gt;&lt;linesCount val=&quot;1&quot;/&gt;&lt;lineCharCount val=&quot;4&quot;/&gt;&lt;/TableIndex&gt;&lt;TableIndex row=&quot;22&quot; col=&quot;3&quot;&gt;&lt;linesCount val=&quot;1&quot;/&gt;&lt;lineCharCount val=&quot;4&quot;/&gt;&lt;/TableIndex&gt;&lt;TableIndex row=&quot;22&quot; col=&quot;4&quot;&gt;&lt;linesCount val=&quot;1&quot;/&gt;&lt;lineCharCount val=&quot;4&quot;/&gt;&lt;/TableIndex&gt;&lt;TableIndex row=&quot;22&quot; col=&quot;5&quot;&gt;&lt;linesCount val=&quot;1&quot;/&gt;&lt;lineCharCount val=&quot;4&quot;/&gt;&lt;/TableIndex&gt;&lt;TableIndex row=&quot;22&quot; col=&quot;6&quot;&gt;&lt;linesCount val=&quot;1&quot;/&gt;&lt;lineCharCount val=&quot;4&quot;/&gt;&lt;/TableIndex&gt;&lt;/ShapeTextInfo&gt;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37,130931742,Q:\R&amp;D\VAM\FY2016\PLA-Roadshow\FY16 Teacher Evaluation Presentation v02_pptx\Media.ppcx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owardm\AppData\Local\Temp\PR\data\asimages\{1B23C086-F87E-4160-953F-58A5B707EF31}_1.png&quot;/&gt;&lt;left val=&quot;23&quot;/&gt;&lt;top val=&quot;402&quot;/&gt;&lt;width val=&quot;251&quot;/&gt;&lt;height val=&quot;63&quot;/&gt;&lt;hasText val=&quot;1&quot;/&gt;&lt;/Image&gt;&lt;/ThreeDShapeInfo&gt;"/>
  <p:tag name="PRESENTER_SHAPETEXTINFO" val="&lt;ShapeTextInfo&gt;&lt;TableIndex row=&quot;-1&quot; col=&quot;-1&quot;&gt;&lt;linesCount val=&quot;3&quot;/&gt;&lt;lineCharCount val=&quot;19&quot;/&gt;&lt;lineCharCount val=&quot;27&quot;/&gt;&lt;lineCharCount val=&quot;36&quot;/&gt;&lt;/TableIndex&gt;&lt;/ShapeTextInfo&gt;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owardm\AppData\Local\Temp\PR\data\asimages\{D2EB4F7E-36B2-4A2D-BDB7-D6C8DA9E7C7D}_37.png&quot;/&gt;&lt;left val=&quot;35&quot;/&gt;&lt;top val=&quot;-6&quot;/&gt;&lt;width val=&quot;648&quot;/&gt;&lt;height val=&quot;102&quot;/&gt;&lt;hasText val=&quot;1&quot;/&gt;&lt;/Image&gt;&lt;/ThreeDShapeInfo&gt;"/>
  <p:tag name="PRESENTER_SHAPETEXTINFO" val="&lt;ShapeTextInfo&gt;&lt;TableIndex row=&quot;-1&quot; col=&quot;-1&quot;&gt;&lt;linesCount val=&quot;2&quot;/&gt;&lt;lineCharCount val=&quot;32&quot;/&gt;&lt;lineCharCount val=&quot;17&quot;/&gt;&lt;/TableIndex&gt;&lt;/ShapeTextInfo&gt;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owardm\AppData\Local\Temp\PR\data\asimages\{96CCEE5C-22B2-4E3F-8375-030A81AE3583}_37.png&quot;/&gt;&lt;left val=&quot;198&quot;/&gt;&lt;top val=&quot;94&quot;/&gt;&lt;width val=&quot;321&quot;/&gt;&lt;height val=&quot;316&quot;/&gt;&lt;hasText val=&quot;1&quot;/&gt;&lt;/Image&gt;&lt;/ThreeDShapeInfo&gt;"/>
  <p:tag name="PRESENTER_SHAPETEXTINFO" val="&lt;ShapeTextInfo&gt;&lt;TableIndex row=&quot;1&quot; col=&quot;1&quot;&gt;&lt;linesCount val=&quot;2&quot;/&gt;&lt;lineCharCount val=&quot;10&quot;/&gt;&lt;lineCharCount val=&quot;6&quot;/&gt;&lt;/TableIndex&gt;&lt;TableIndex row=&quot;1&quot; col=&quot;2&quot;&gt;&lt;linesCount val=&quot;2&quot;/&gt;&lt;lineCharCount val=&quot;8&quot;/&gt;&lt;lineCharCount val=&quot;5&quot;/&gt;&lt;/TableIndex&gt;&lt;TableIndex row=&quot;2&quot; col=&quot;1&quot;&gt;&lt;linesCount val=&quot;1&quot;/&gt;&lt;lineCharCount val=&quot;5&quot;/&gt;&lt;/TableIndex&gt;&lt;TableIndex row=&quot;2&quot; col=&quot;2&quot;&gt;&lt;linesCount val=&quot;1&quot;/&gt;&lt;lineCharCount val=&quot;1&quot;/&gt;&lt;/TableIndex&gt;&lt;TableIndex row=&quot;3&quot; col=&quot;1&quot;&gt;&lt;linesCount val=&quot;1&quot;/&gt;&lt;lineCharCount val=&quot;6&quot;/&gt;&lt;/TableIndex&gt;&lt;TableIndex row=&quot;3&quot; col=&quot;2&quot;&gt;&lt;linesCount val=&quot;1&quot;/&gt;&lt;lineCharCount val=&quot;1&quot;/&gt;&lt;/TableIndex&gt;&lt;TableIndex row=&quot;4&quot; col=&quot;1&quot;&gt;&lt;linesCount val=&quot;1&quot;/&gt;&lt;lineCharCount val=&quot;7&quot;/&gt;&lt;/TableIndex&gt;&lt;TableIndex row=&quot;4&quot; col=&quot;2&quot;&gt;&lt;linesCount val=&quot;1&quot;/&gt;&lt;lineCharCount val=&quot;1&quot;/&gt;&lt;/TableIndex&gt;&lt;TableIndex row=&quot;5&quot; col=&quot;1&quot;&gt;&lt;linesCount val=&quot;1&quot;/&gt;&lt;lineCharCount val=&quot;7&quot;/&gt;&lt;/TableIndex&gt;&lt;TableIndex row=&quot;5&quot; col=&quot;2&quot;&gt;&lt;linesCount val=&quot;1&quot;/&gt;&lt;lineCharCount val=&quot;2&quot;/&gt;&lt;/TableIndex&gt;&lt;TableIndex row=&quot;6&quot; col=&quot;1&quot;&gt;&lt;linesCount val=&quot;1&quot;/&gt;&lt;lineCharCount val=&quot;7&quot;/&gt;&lt;/TableIndex&gt;&lt;TableIndex row=&quot;6&quot; col=&quot;2&quot;&gt;&lt;linesCount val=&quot;1&quot;/&gt;&lt;lineCharCount val=&quot;1&quot;/&gt;&lt;/TableIndex&gt;&lt;TableIndex row=&quot;7&quot; col=&quot;1&quot;&gt;&lt;linesCount val=&quot;1&quot;/&gt;&lt;lineCharCount val=&quot;7&quot;/&gt;&lt;/TableIndex&gt;&lt;TableIndex row=&quot;7&quot; col=&quot;2&quot;&gt;&lt;linesCount val=&quot;1&quot;/&gt;&lt;lineCharCount val=&quot;1&quot;/&gt;&lt;/TableIndex&gt;&lt;/ShapeTextInfo&gt;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owardm\AppData\Local\Temp\PR\data\asimages\{B9A60FCD-D2FA-47AC-938D-7D39ECAC8117}_37.png&quot;/&gt;&lt;left val=&quot;188&quot;/&gt;&lt;top val=&quot;401&quot;/&gt;&lt;width val=&quot;323&quot;/&gt;&lt;height val=&quot;43&quot;/&gt;&lt;hasText val=&quot;1&quot;/&gt;&lt;/Image&gt;&lt;/ThreeDShapeInfo&gt;"/>
  <p:tag name="PRESENTER_SHAPETEXTINFO" val="&lt;ShapeTextInfo&gt;&lt;TableIndex row=&quot;-1&quot; col=&quot;-1&quot;&gt;&lt;linesCount val=&quot;1&quot;/&gt;&lt;lineCharCount val=&quot;33&quot;/&gt;&lt;/TableIndex&gt;&lt;/ShapeTextInfo&gt;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38,130931742,Q:\R&amp;D\VAM\FY2016\PLA-Roadshow\FY16 Teacher Evaluation Presentation v02_pptx\Media.ppcx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owardm\AppData\Local\Temp\PR\data\asimages\{F4561929-9FA8-4FF4-BE36-18CDFD3FB8AF}_38.png&quot;/&gt;&lt;left val=&quot;0&quot;/&gt;&lt;top val=&quot;-6&quot;/&gt;&lt;width val=&quot;720&quot;/&gt;&lt;height val=&quot;68&quot;/&gt;&lt;hasText val=&quot;1&quot;/&gt;&lt;/Image&gt;&lt;/ThreeDShapeInfo&gt;"/>
  <p:tag name="PRESENTER_SHAPETEXTINFO" val="&lt;ShapeTextInfo&gt;&lt;TableIndex row=&quot;-1&quot; col=&quot;-1&quot;&gt;&lt;linesCount val=&quot;1&quot;/&gt;&lt;lineCharCount val=&quot;42&quot;/&gt;&lt;/TableIndex&gt;&lt;/ShapeTextInfo&gt;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owardm\AppData\Local\Temp\PR\data\asimages\{1F57947B-315F-4233-B788-DEB7103EE911}_38.png&quot;/&gt;&lt;left val=&quot;114&quot;/&gt;&lt;top val=&quot;62&quot;/&gt;&lt;width val=&quot;477&quot;/&gt;&lt;height val=&quot;469&quot;/&gt;&lt;hasText val=&quot;1&quot;/&gt;&lt;/Image&gt;&lt;/ThreeDShapeInfo&gt;"/>
  <p:tag name="PRESENTER_SHAPETEXTINFO" val="&lt;ShapeTextInfo&gt;&lt;TableIndex row=&quot;1&quot; col=&quot;1&quot;&gt;&lt;linesCount val=&quot;1&quot;/&gt;&lt;lineCharCount val=&quot;7&quot;/&gt;&lt;/TableIndex&gt;&lt;TableIndex row=&quot;1&quot; col=&quot;2&quot;&gt;&lt;linesCount val=&quot;1&quot;/&gt;&lt;lineCharCount val=&quot;8&quot;/&gt;&lt;/TableIndex&gt;&lt;TableIndex row=&quot;1&quot; col=&quot;3&quot;&gt;&lt;linesCount val=&quot;1&quot;/&gt;&lt;lineCharCount val=&quot;3&quot;/&gt;&lt;/TableIndex&gt;&lt;TableIndex row=&quot;2&quot; col=&quot;1&quot;&gt;&lt;linesCount val=&quot;5&quot;/&gt;&lt;lineCharCount val=&quot;14&quot;/&gt;&lt;lineCharCount val=&quot;15&quot;/&gt;&lt;lineCharCount val=&quot;11&quot;/&gt;&lt;lineCharCount val=&quot;11&quot;/&gt;&lt;lineCharCount val=&quot;10&quot;/&gt;&lt;/TableIndex&gt;&lt;TableIndex row=&quot;2&quot; col=&quot;2&quot;&gt;&lt;linesCount val=&quot;5&quot;/&gt;&lt;lineCharCount val=&quot;14&quot;/&gt;&lt;lineCharCount val=&quot;11&quot;/&gt;&lt;lineCharCount val=&quot;11&quot;/&gt;&lt;lineCharCount val=&quot;11&quot;/&gt;&lt;lineCharCount val=&quot;7&quot;/&gt;&lt;/TableIndex&gt;&lt;TableIndex row=&quot;2&quot; col=&quot;3&quot;&gt;&lt;linesCount val=&quot;5&quot;/&gt;&lt;lineCharCount val=&quot;14&quot;/&gt;&lt;lineCharCount val=&quot;11&quot;/&gt;&lt;lineCharCount val=&quot;11&quot;/&gt;&lt;lineCharCount val=&quot;7&quot;/&gt;&lt;lineCharCount val=&quot;7&quot;/&gt;&lt;/TableIndex&gt;&lt;TableIndex row=&quot;3&quot; col=&quot;1&quot;&gt;&lt;linesCount val=&quot;5&quot;/&gt;&lt;lineCharCount val=&quot;18&quot;/&gt;&lt;lineCharCount val=&quot;6&quot;/&gt;&lt;lineCharCount val=&quot;10&quot;/&gt;&lt;lineCharCount val=&quot;11&quot;/&gt;&lt;lineCharCount val=&quot;6&quot;/&gt;&lt;/TableIndex&gt;&lt;TableIndex row=&quot;3&quot; col=&quot;2&quot;&gt;&lt;linesCount val=&quot;5&quot;/&gt;&lt;lineCharCount val=&quot;18&quot;/&gt;&lt;lineCharCount val=&quot;15&quot;/&gt;&lt;lineCharCount val=&quot;11&quot;/&gt;&lt;lineCharCount val=&quot;11&quot;/&gt;&lt;lineCharCount val=&quot;6&quot;/&gt;&lt;/TableIndex&gt;&lt;TableIndex row=&quot;3&quot; col=&quot;3&quot;&gt;&lt;linesCount val=&quot;5&quot;/&gt;&lt;lineCharCount val=&quot;18&quot;/&gt;&lt;lineCharCount val=&quot;6&quot;/&gt;&lt;lineCharCount val=&quot;11&quot;/&gt;&lt;lineCharCount val=&quot;7&quot;/&gt;&lt;lineCharCount val=&quot;16&quot;/&gt;&lt;/TableIndex&gt;&lt;TableIndex row=&quot;4&quot; col=&quot;1&quot;&gt;&lt;linesCount val=&quot;5&quot;/&gt;&lt;lineCharCount val=&quot;19&quot;/&gt;&lt;lineCharCount val=&quot;15&quot;/&gt;&lt;lineCharCount val=&quot;11&quot;/&gt;&lt;lineCharCount val=&quot;13&quot;/&gt;&lt;lineCharCount val=&quot;7&quot;/&gt;&lt;/TableIndex&gt;&lt;TableIndex row=&quot;4&quot; col=&quot;2&quot;&gt;&lt;linesCount val=&quot;5&quot;/&gt;&lt;lineCharCount val=&quot;19&quot;/&gt;&lt;lineCharCount val=&quot;13&quot;/&gt;&lt;lineCharCount val=&quot;13&quot;/&gt;&lt;lineCharCount val=&quot;13&quot;/&gt;&lt;lineCharCount val=&quot;7&quot;/&gt;&lt;/TableIndex&gt;&lt;TableIndex row=&quot;4&quot; col=&quot;3&quot;&gt;&lt;linesCount val=&quot;5&quot;/&gt;&lt;lineCharCount val=&quot;19&quot;/&gt;&lt;lineCharCount val=&quot;13&quot;/&gt;&lt;lineCharCount val=&quot;13&quot;/&gt;&lt;lineCharCount val=&quot;13&quot;/&gt;&lt;lineCharCount val=&quot;12&quot;/&gt;&lt;/TableIndex&gt;&lt;TableIndex row=&quot;5&quot; col=&quot;1&quot;&gt;&lt;linesCount val=&quot;5&quot;/&gt;&lt;lineCharCount val=&quot;13&quot;/&gt;&lt;lineCharCount val=&quot;15&quot;/&gt;&lt;lineCharCount val=&quot;11&quot;/&gt;&lt;lineCharCount val=&quot;11&quot;/&gt;&lt;lineCharCount val=&quot;7&quot;/&gt;&lt;/TableIndex&gt;&lt;TableIndex row=&quot;5&quot; col=&quot;2&quot;&gt;&lt;linesCount val=&quot;5&quot;/&gt;&lt;lineCharCount val=&quot;13&quot;/&gt;&lt;lineCharCount val=&quot;11&quot;/&gt;&lt;lineCharCount val=&quot;12&quot;/&gt;&lt;lineCharCount val=&quot;13&quot;/&gt;&lt;lineCharCount val=&quot;7&quot;/&gt;&lt;/TableIndex&gt;&lt;TableIndex row=&quot;5&quot; col=&quot;3&quot;&gt;&lt;linesCount val=&quot;5&quot;/&gt;&lt;lineCharCount val=&quot;13&quot;/&gt;&lt;lineCharCount val=&quot;12&quot;/&gt;&lt;lineCharCount val=&quot;13&quot;/&gt;&lt;lineCharCount val=&quot;13&quot;/&gt;&lt;lineCharCount val=&quot;6&quot;/&gt;&lt;/TableIndex&gt;&lt;TableIndex row=&quot;6&quot; col=&quot;1&quot;&gt;&lt;linesCount val=&quot;5&quot;/&gt;&lt;lineCharCount val=&quot;10&quot;/&gt;&lt;lineCharCount val=&quot;15&quot;/&gt;&lt;lineCharCount val=&quot;11&quot;/&gt;&lt;lineCharCount val=&quot;12&quot;/&gt;&lt;lineCharCount val=&quot;12&quot;/&gt;&lt;/TableIndex&gt;&lt;TableIndex row=&quot;6&quot; col=&quot;2&quot;&gt;&lt;linesCount val=&quot;5&quot;/&gt;&lt;lineCharCount val=&quot;10&quot;/&gt;&lt;lineCharCount val=&quot;12&quot;/&gt;&lt;lineCharCount val=&quot;12&quot;/&gt;&lt;lineCharCount val=&quot;14&quot;/&gt;&lt;lineCharCount val=&quot;12&quot;/&gt;&lt;/TableIndex&gt;&lt;TableIndex row=&quot;6&quot; col=&quot;3&quot;&gt;&lt;linesCount val=&quot;5&quot;/&gt;&lt;lineCharCount val=&quot;10&quot;/&gt;&lt;lineCharCount val=&quot;13&quot;/&gt;&lt;lineCharCount val=&quot;13&quot;/&gt;&lt;lineCharCount val=&quot;13&quot;/&gt;&lt;lineCharCount val=&quot;8&quot;/&gt;&lt;/TableIndex&gt;&lt;/ShapeTextInfo&gt;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39,130931742,Q:\R&amp;D\VAM\FY2016\PLA-Roadshow\FY16 Teacher Evaluation Presentation v02_pptx\Media.ppcx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owardm\AppData\Local\Temp\PR\data\asimages\{F38DFB95-16D5-44CD-B2C3-C9BC143A2BCA}_39.png&quot;/&gt;&lt;left val=&quot;32&quot;/&gt;&lt;top val=&quot;332&quot;/&gt;&lt;width val=&quot;192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1&quot;/&gt;&lt;/TableIndex&gt;&lt;/ShapeTextInfo&gt;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40,130931742,Q:\R&amp;D\VAM\FY2016\PLA-Roadshow\FY16 Teacher Evaluation Presentation v02_pptx\Media.ppcx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owardm\AppData\Local\Temp\PR\data\asimages\{B15F13F5-291F-490B-A528-59B14B37EFE7}_40.png&quot;/&gt;&lt;left val=&quot;33&quot;/&gt;&lt;top val=&quot;114&quot;/&gt;&lt;width val=&quot;645&quot;/&gt;&lt;height val=&quot;253&quot;/&gt;&lt;hasText val=&quot;1&quot;/&gt;&lt;/Image&gt;&lt;/ThreeDShapeInfo&gt;"/>
  <p:tag name="PRESENTER_SHAPETEXTINFO" val="&lt;ShapeTextInfo&gt;&lt;TableIndex row=&quot;1&quot; col=&quot;1&quot;&gt;&lt;linesCount val=&quot;2&quot;/&gt;&lt;lineCharCount val=&quot;11&quot;/&gt;&lt;lineCharCount val=&quot;6&quot;/&gt;&lt;/TableIndex&gt;&lt;TableIndex row=&quot;1&quot; col=&quot;2&quot;&gt;&lt;linesCount val=&quot;3&quot;/&gt;&lt;lineCharCount val=&quot;10&quot;/&gt;&lt;lineCharCount val=&quot;5&quot;/&gt;&lt;lineCharCount val=&quot;8&quot;/&gt;&lt;/TableIndex&gt;&lt;TableIndex row=&quot;1&quot; col=&quot;3&quot;&gt;&lt;linesCount val=&quot;2&quot;/&gt;&lt;lineCharCount val=&quot;19&quot;/&gt;&lt;lineCharCount val=&quot;13&quot;/&gt;&lt;/TableIndex&gt;&lt;TableIndex row=&quot;2&quot; col=&quot;1&quot;&gt;&lt;linesCount val=&quot;1&quot;/&gt;&lt;lineCharCount val=&quot;16&quot;/&gt;&lt;/TableIndex&gt;&lt;TableIndex row=&quot;2&quot; col=&quot;2&quot;&gt;&lt;linesCount val=&quot;1&quot;/&gt;&lt;lineCharCount val=&quot;3&quot;/&gt;&lt;/TableIndex&gt;&lt;TableIndex row=&quot;2&quot; col=&quot;3&quot;&gt;&lt;linesCount val=&quot;1&quot;/&gt;&lt;lineCharCount val=&quot;15&quot;/&gt;&lt;/TableIndex&gt;&lt;TableIndex row=&quot;3&quot; col=&quot;1&quot;&gt;&lt;linesCount val=&quot;1&quot;/&gt;&lt;lineCharCount val=&quot;9&quot;/&gt;&lt;/TableIndex&gt;&lt;TableIndex row=&quot;3&quot; col=&quot;2&quot;&gt;&lt;linesCount val=&quot;1&quot;/&gt;&lt;lineCharCount val=&quot;3&quot;/&gt;&lt;/TableIndex&gt;&lt;TableIndex row=&quot;3&quot; col=&quot;3&quot;&gt;&lt;linesCount val=&quot;1&quot;/&gt;&lt;lineCharCount val=&quot;12&quot;/&gt;&lt;/TableIndex&gt;&lt;TableIndex row=&quot;4&quot; col=&quot;1&quot;&gt;&lt;linesCount val=&quot;1&quot;/&gt;&lt;lineCharCount val=&quot;18&quot;/&gt;&lt;/TableIndex&gt;&lt;TableIndex row=&quot;4&quot; col=&quot;2&quot;&gt;&lt;linesCount val=&quot;1&quot;/&gt;&lt;lineCharCount val=&quot;2&quot;/&gt;&lt;/TableIndex&gt;&lt;TableIndex row=&quot;4&quot; col=&quot;3&quot;&gt;&lt;linesCount val=&quot;1&quot;/&gt;&lt;lineCharCount val=&quot;11&quot;/&gt;&lt;/TableIndex&gt;&lt;TableIndex row=&quot;5&quot; col=&quot;1&quot;&gt;&lt;linesCount val=&quot;1&quot;/&gt;&lt;lineCharCount val=&quot;14&quot;/&gt;&lt;/TableIndex&gt;&lt;TableIndex row=&quot;5&quot; col=&quot;2&quot;&gt;&lt;linesCount val=&quot;1&quot;/&gt;&lt;lineCharCount val=&quot;2&quot;/&gt;&lt;/TableIndex&gt;&lt;TableIndex row=&quot;5&quot; col=&quot;3&quot;&gt;&lt;linesCount val=&quot;1&quot;/&gt;&lt;lineCharCount val=&quot;2&quot;/&gt;&lt;/TableIndex&gt;&lt;/ShapeTextInfo&gt;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owardm\AppData\Local\Temp\PR\data\asimages\{9A9EB2BF-51B8-4A3B-9893-133461FEEB57}_40.png&quot;/&gt;&lt;left val=&quot;-2&quot;/&gt;&lt;top val=&quot;16&quot;/&gt;&lt;width val=&quot;722&quot;/&gt;&lt;height val=&quot;68&quot;/&gt;&lt;hasText val=&quot;1&quot;/&gt;&lt;/Image&gt;&lt;/ThreeDShapeInfo&gt;"/>
  <p:tag name="PRESENTER_SHAPETEXTINFO" val="&lt;ShapeTextInfo&gt;&lt;TableIndex row=&quot;-1&quot; col=&quot;-1&quot;&gt;&lt;linesCount val=&quot;1&quot;/&gt;&lt;lineCharCount val=&quot;37&quot;/&gt;&lt;/TableIndex&gt;&lt;/ShapeTextInfo&gt;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owardm\AppData\Local\Temp\PR\data\asimages\{5BE21EBD-8DFF-4C24-A1E0-9EA3AAE7FC9A}_40.png&quot;/&gt;&lt;left val=&quot;27&quot;/&gt;&lt;top val=&quot;361&quot;/&gt;&lt;width val=&quot;473&quot;/&gt;&lt;height val=&quot;30&quot;/&gt;&lt;hasText val=&quot;1&quot;/&gt;&lt;/Image&gt;&lt;/ThreeDShapeInfo&gt;"/>
  <p:tag name="PRESENTER_SHAPETEXTINFO" val="&lt;ShapeTextInfo&gt;&lt;TableIndex row=&quot;-1&quot; col=&quot;-1&quot;&gt;&lt;linesCount val=&quot;1&quot;/&gt;&lt;lineCharCount val=&quot;59&quot;/&gt;&lt;/TableIndex&gt;&lt;/ShapeTextInfo&gt;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41,130931742,Q:\R&amp;D\VAM\FY2016\PLA-Roadshow\FY16 Teacher Evaluation Presentation v02_pptx\Media.ppcx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owardm\AppData\Local\Temp\PR\data\asimages\{AA9D3212-2661-4C73-A03D-402D677BE113}_41.png&quot;/&gt;&lt;left val=&quot;0&quot;/&gt;&lt;top val=&quot;-2&quot;/&gt;&lt;width val=&quot;721&quot;/&gt;&lt;height val=&quot;85&quot;/&gt;&lt;hasText val=&quot;1&quot;/&gt;&lt;/Image&gt;&lt;/ThreeDShapeInfo&gt;"/>
  <p:tag name="PRESENTER_SHAPETEXTINFO" val="&lt;ShapeTextInfo&gt;&lt;TableIndex row=&quot;-1&quot; col=&quot;-1&quot;&gt;&lt;linesCount val=&quot;1&quot;/&gt;&lt;lineCharCount val=&quot;13&quot;/&gt;&lt;/TableIndex&gt;&lt;/ShapeTextInfo&gt;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owardm\AppData\Local\Temp\PR\data\asimages\{69BDA7B6-7C13-4339-8C44-B9C56AADC73E}_41.png&quot;/&gt;&lt;left val=&quot;85&quot;/&gt;&lt;top val=&quot;74&quot;/&gt;&lt;width val=&quot;498&quot;/&gt;&lt;height val=&quot;455&quot;/&gt;&lt;hasText val=&quot;1&quot;/&gt;&lt;/Image&gt;&lt;/ThreeDShapeInfo&gt;"/>
  <p:tag name="PRESENTER_SHAPETEXTINFO" val="&lt;ShapeTextInfo&gt;&lt;TableIndex row=&quot;1&quot; col=&quot;1&quot;&gt;&lt;linesCount val=&quot;0&quot;/&gt;&lt;/TableIndex&gt;&lt;TableIndex row=&quot;1&quot; col=&quot;2&quot;&gt;&lt;linesCount val=&quot;2&quot;/&gt;&lt;lineCharCount val=&quot;44&quot;/&gt;&lt;lineCharCount val=&quot;11&quot;/&gt;&lt;/TableIndex&gt;&lt;TableIndex row=&quot;1&quot; col=&quot;3&quot;&gt;&lt;linesCount val=&quot;2&quot;/&gt;&lt;lineCharCount val=&quot;44&quot;/&gt;&lt;lineCharCount val=&quot;11&quot;/&gt;&lt;/TableIndex&gt;&lt;TableIndex row=&quot;1&quot; col=&quot;4&quot;&gt;&lt;linesCount val=&quot;2&quot;/&gt;&lt;lineCharCount val=&quot;44&quot;/&gt;&lt;lineCharCount val=&quot;11&quot;/&gt;&lt;/TableIndex&gt;&lt;TableIndex row=&quot;1&quot; col=&quot;5&quot;&gt;&lt;linesCount val=&quot;2&quot;/&gt;&lt;lineCharCount val=&quot;44&quot;/&gt;&lt;lineCharCount val=&quot;11&quot;/&gt;&lt;/TableIndex&gt;&lt;TableIndex row=&quot;2&quot; col=&quot;1&quot;&gt;&lt;linesCount val=&quot;0&quot;/&gt;&lt;/TableIndex&gt;&lt;TableIndex row=&quot;2&quot; col=&quot;2&quot;&gt;&lt;linesCount val=&quot;1&quot;/&gt;&lt;lineCharCount val=&quot;3&quot;/&gt;&lt;/TableIndex&gt;&lt;TableIndex row=&quot;2&quot; col=&quot;3&quot;&gt;&lt;linesCount val=&quot;2&quot;/&gt;&lt;lineCharCount val=&quot;5&quot;/&gt;&lt;lineCharCount val=&quot;8&quot;/&gt;&lt;/TableIndex&gt;&lt;TableIndex row=&quot;2&quot; col=&quot;4&quot;&gt;&lt;linesCount val=&quot;2&quot;/&gt;&lt;lineCharCount val=&quot;6&quot;/&gt;&lt;lineCharCount val=&quot;8&quot;/&gt;&lt;/TableIndex&gt;&lt;TableIndex row=&quot;2&quot; col=&quot;5&quot;&gt;&lt;linesCount val=&quot;1&quot;/&gt;&lt;lineCharCount val=&quot;4&quot;/&gt;&lt;/TableIndex&gt;&lt;TableIndex row=&quot;3&quot; col=&quot;1&quot;&gt;&lt;linesCount val=&quot;2&quot;/&gt;&lt;lineCharCount val=&quot;30&quot;/&gt;&lt;lineCharCount val=&quot;20&quot;/&gt;&lt;/TableIndex&gt;&lt;TableIndex row=&quot;3&quot; col=&quot;2&quot;&gt;&lt;linesCount val=&quot;1&quot;/&gt;&lt;lineCharCount val=&quot;4&quot;/&gt;&lt;/TableIndex&gt;&lt;TableIndex row=&quot;3&quot; col=&quot;3&quot;&gt;&lt;linesCount val=&quot;1&quot;/&gt;&lt;lineCharCount val=&quot;4&quot;/&gt;&lt;/TableIndex&gt;&lt;TableIndex row=&quot;3&quot; col=&quot;4&quot;&gt;&lt;linesCount val=&quot;1&quot;/&gt;&lt;lineCharCount val=&quot;4&quot;/&gt;&lt;/TableIndex&gt;&lt;TableIndex row=&quot;3&quot; col=&quot;5&quot;&gt;&lt;linesCount val=&quot;1&quot;/&gt;&lt;lineCharCount val=&quot;4&quot;/&gt;&lt;/TableIndex&gt;&lt;TableIndex row=&quot;4&quot; col=&quot;1&quot;&gt;&lt;linesCount val=&quot;2&quot;/&gt;&lt;lineCharCount val=&quot;30&quot;/&gt;&lt;lineCharCount val=&quot;20&quot;/&gt;&lt;/TableIndex&gt;&lt;TableIndex row=&quot;4&quot; col=&quot;2&quot;&gt;&lt;linesCount val=&quot;1&quot;/&gt;&lt;lineCharCount val=&quot;4&quot;/&gt;&lt;/TableIndex&gt;&lt;TableIndex row=&quot;4&quot; col=&quot;3&quot;&gt;&lt;linesCount val=&quot;1&quot;/&gt;&lt;lineCharCount val=&quot;4&quot;/&gt;&lt;/TableIndex&gt;&lt;TableIndex row=&quot;4&quot; col=&quot;4&quot;&gt;&lt;linesCount val=&quot;1&quot;/&gt;&lt;lineCharCount val=&quot;4&quot;/&gt;&lt;/TableIndex&gt;&lt;TableIndex row=&quot;4&quot; col=&quot;5&quot;&gt;&lt;linesCount val=&quot;0&quot;/&gt;&lt;/TableIndex&gt;&lt;TableIndex row=&quot;5&quot; col=&quot;1&quot;&gt;&lt;linesCount val=&quot;2&quot;/&gt;&lt;lineCharCount val=&quot;30&quot;/&gt;&lt;lineCharCount val=&quot;20&quot;/&gt;&lt;/TableIndex&gt;&lt;TableIndex row=&quot;5&quot; col=&quot;2&quot;&gt;&lt;linesCount val=&quot;1&quot;/&gt;&lt;lineCharCount val=&quot;4&quot;/&gt;&lt;/TableIndex&gt;&lt;TableIndex row=&quot;5&quot; col=&quot;3&quot;&gt;&lt;linesCount val=&quot;1&quot;/&gt;&lt;lineCharCount val=&quot;4&quot;/&gt;&lt;/TableIndex&gt;&lt;TableIndex row=&quot;5&quot; col=&quot;4&quot;&gt;&lt;linesCount val=&quot;1&quot;/&gt;&lt;lineCharCount val=&quot;6&quot;/&gt;&lt;/TableIndex&gt;&lt;TableIndex row=&quot;5&quot; col=&quot;5&quot;&gt;&lt;linesCount val=&quot;1&quot;/&gt;&lt;lineCharCount val=&quot;6&quot;/&gt;&lt;/TableIndex&gt;&lt;TableIndex row=&quot;6&quot; col=&quot;1&quot;&gt;&lt;linesCount val=&quot;2&quot;/&gt;&lt;lineCharCount val=&quot;30&quot;/&gt;&lt;lineCharCount val=&quot;20&quot;/&gt;&lt;/TableIndex&gt;&lt;TableIndex row=&quot;6&quot; col=&quot;2&quot;&gt;&lt;linesCount val=&quot;1&quot;/&gt;&lt;lineCharCount val=&quot;4&quot;/&gt;&lt;/TableIndex&gt;&lt;TableIndex row=&quot;6&quot; col=&quot;3&quot;&gt;&lt;linesCount val=&quot;1&quot;/&gt;&lt;lineCharCount val=&quot;6&quot;/&gt;&lt;/TableIndex&gt;&lt;TableIndex row=&quot;6&quot; col=&quot;4&quot;&gt;&lt;linesCount val=&quot;1&quot;/&gt;&lt;lineCharCount val=&quot;6&quot;/&gt;&lt;/TableIndex&gt;&lt;TableIndex row=&quot;6&quot; col=&quot;5&quot;&gt;&lt;linesCount val=&quot;0&quot;/&gt;&lt;/TableIndex&gt;&lt;TableIndex row=&quot;7&quot; col=&quot;1&quot;&gt;&lt;linesCount val=&quot;2&quot;/&gt;&lt;lineCharCount val=&quot;30&quot;/&gt;&lt;lineCharCount val=&quot;20&quot;/&gt;&lt;/TableIndex&gt;&lt;TableIndex row=&quot;7&quot; col=&quot;2&quot;&gt;&lt;linesCount val=&quot;1&quot;/&gt;&lt;lineCharCount val=&quot;6&quot;/&gt;&lt;/TableIndex&gt;&lt;TableIndex row=&quot;7&quot; col=&quot;3&quot;&gt;&lt;linesCount val=&quot;1&quot;/&gt;&lt;lineCharCount val=&quot;6&quot;/&gt;&lt;/TableIndex&gt;&lt;TableIndex row=&quot;7&quot; col=&quot;4&quot;&gt;&lt;linesCount val=&quot;1&quot;/&gt;&lt;lineCharCount val=&quot;6&quot;/&gt;&lt;/TableIndex&gt;&lt;TableIndex row=&quot;7&quot; col=&quot;5&quot;&gt;&lt;linesCount val=&quot;0&quot;/&gt;&lt;/TableIndex&gt;&lt;TableIndex row=&quot;8&quot; col=&quot;1&quot;&gt;&lt;linesCount val=&quot;2&quot;/&gt;&lt;lineCharCount val=&quot;30&quot;/&gt;&lt;lineCharCount val=&quot;20&quot;/&gt;&lt;/TableIndex&gt;&lt;TableIndex row=&quot;8&quot; col=&quot;2&quot;&gt;&lt;linesCount val=&quot;1&quot;/&gt;&lt;lineCharCount val=&quot;6&quot;/&gt;&lt;/TableIndex&gt;&lt;TableIndex row=&quot;8&quot; col=&quot;3&quot;&gt;&lt;linesCount val=&quot;1&quot;/&gt;&lt;lineCharCount val=&quot;6&quot;/&gt;&lt;/TableIndex&gt;&lt;TableIndex row=&quot;8&quot; col=&quot;4&quot;&gt;&lt;linesCount val=&quot;0&quot;/&gt;&lt;/TableIndex&gt;&lt;TableIndex row=&quot;8&quot; col=&quot;5&quot;&gt;&lt;linesCount val=&quot;0&quot;/&gt;&lt;/TableIndex&gt;&lt;TableIndex row=&quot;9&quot; col=&quot;1&quot;&gt;&lt;linesCount val=&quot;2&quot;/&gt;&lt;lineCharCount val=&quot;30&quot;/&gt;&lt;lineCharCount val=&quot;20&quot;/&gt;&lt;/TableIndex&gt;&lt;TableIndex row=&quot;9&quot; col=&quot;2&quot;&gt;&lt;linesCount val=&quot;1&quot;/&gt;&lt;lineCharCount val=&quot;6&quot;/&gt;&lt;/TableIndex&gt;&lt;TableIndex row=&quot;9&quot; col=&quot;3&quot;&gt;&lt;linesCount val=&quot;0&quot;/&gt;&lt;/TableIndex&gt;&lt;TableIndex row=&quot;9&quot; col=&quot;4&quot;&gt;&lt;linesCount val=&quot;0&quot;/&gt;&lt;/TableIndex&gt;&lt;TableIndex row=&quot;9&quot; col=&quot;5&quot;&gt;&lt;linesCount val=&quot;0&quot;/&gt;&lt;/TableIndex&gt;&lt;TableIndex row=&quot;10&quot; col=&quot;1&quot;&gt;&lt;linesCount val=&quot;2&quot;/&gt;&lt;lineCharCount val=&quot;30&quot;/&gt;&lt;lineCharCount val=&quot;20&quot;/&gt;&lt;/TableIndex&gt;&lt;TableIndex row=&quot;10&quot; col=&quot;2&quot;&gt;&lt;linesCount val=&quot;1&quot;/&gt;&lt;lineCharCount val=&quot;5&quot;/&gt;&lt;/TableIndex&gt;&lt;TableIndex row=&quot;10&quot; col=&quot;3&quot;&gt;&lt;linesCount val=&quot;0&quot;/&gt;&lt;/TableIndex&gt;&lt;TableIndex row=&quot;10&quot; col=&quot;4&quot;&gt;&lt;linesCount val=&quot;0&quot;/&gt;&lt;/TableIndex&gt;&lt;TableIndex row=&quot;10&quot; col=&quot;5&quot;&gt;&lt;linesCount val=&quot;1&quot;/&gt;&lt;lineCharCount val=&quot;4&quot;/&gt;&lt;/TableIndex&gt;&lt;TableIndex row=&quot;11&quot; col=&quot;1&quot;&gt;&lt;linesCount val=&quot;2&quot;/&gt;&lt;lineCharCount val=&quot;30&quot;/&gt;&lt;lineCharCount val=&quot;20&quot;/&gt;&lt;/TableIndex&gt;&lt;TableIndex row=&quot;11&quot; col=&quot;2&quot;&gt;&lt;linesCount val=&quot;1&quot;/&gt;&lt;lineCharCount val=&quot;5&quot;/&gt;&lt;/TableIndex&gt;&lt;TableIndex row=&quot;11&quot; col=&quot;3&quot;&gt;&lt;linesCount val=&quot;1&quot;/&gt;&lt;lineCharCount val=&quot;4&quot;/&gt;&lt;/TableIndex&gt;&lt;TableIndex row=&quot;11&quot; col=&quot;4&quot;&gt;&lt;linesCount val=&quot;0&quot;/&gt;&lt;/TableIndex&gt;&lt;TableIndex row=&quot;11&quot; col=&quot;5&quot;&gt;&lt;linesCount val=&quot;0&quot;/&gt;&lt;/TableIndex&gt;&lt;TableIndex row=&quot;12&quot; col=&quot;1&quot;&gt;&lt;linesCount val=&quot;2&quot;/&gt;&lt;lineCharCount val=&quot;30&quot;/&gt;&lt;lineCharCount val=&quot;20&quot;/&gt;&lt;/TableIndex&gt;&lt;TableIndex row=&quot;12&quot; col=&quot;2&quot;&gt;&lt;linesCount val=&quot;1&quot;/&gt;&lt;lineCharCount val=&quot;4&quot;/&gt;&lt;/TableIndex&gt;&lt;TableIndex row=&quot;12&quot; col=&quot;3&quot;&gt;&lt;linesCount val=&quot;1&quot;/&gt;&lt;lineCharCount val=&quot;4&quot;/&gt;&lt;/TableIndex&gt;&lt;TableIndex row=&quot;12&quot; col=&quot;4&quot;&gt;&lt;linesCount val=&quot;0&quot;/&gt;&lt;/TableIndex&gt;&lt;TableIndex row=&quot;12&quot; col=&quot;5&quot;&gt;&lt;linesCount val=&quot;0&quot;/&gt;&lt;/TableIndex&gt;&lt;/ShapeTextInfo&gt;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owardm\AppData\Local\Temp\PR\data\asimages\{08343B3B-E7C8-4341-8828-B0DCCF7BB389}_41.png&quot;/&gt;&lt;left val=&quot;256&quot;/&gt;&lt;top val=&quot;418&quot;/&gt;&lt;width val=&quot;82&quot;/&gt;&lt;height val=&quot;43&quot;/&gt;&lt;hasText val=&quot;1&quot;/&gt;&lt;/Image&gt;&lt;/ThreeDShapeInfo&gt;"/>
  <p:tag name="PRESENTER_SHAPETEXTINFO" val="&lt;ShapeTextInfo&gt;&lt;TableIndex row=&quot;-1&quot; col=&quot;-1&quot;&gt;&lt;linesCount val=&quot;1&quot;/&gt;&lt;lineCharCount val=&quot;5&quot;/&gt;&lt;/TableIndex&gt;&lt;/ShapeTextInfo&gt;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,130931742,Q:\R&amp;D\VAM\FY2016\PLA-Roadshow\FY16 Teacher Evaluation Presentation v02_pptx\Media.ppcx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owardm\AppData\Local\Temp\PR\data\asimages\{C853622A-A86C-4DBC-8885-E7AA10C4B9E4}_41.png&quot;/&gt;&lt;left val=&quot;370&quot;/&gt;&lt;top val=&quot;381&quot;/&gt;&lt;width val=&quot;82&quot;/&gt;&lt;height val=&quot;43&quot;/&gt;&lt;hasText val=&quot;1&quot;/&gt;&lt;/Image&gt;&lt;/ThreeDShapeInfo&gt;"/>
  <p:tag name="PRESENTER_SHAPETEXTINFO" val="&lt;ShapeTextInfo&gt;&lt;TableIndex row=&quot;-1&quot; col=&quot;-1&quot;&gt;&lt;linesCount val=&quot;1&quot;/&gt;&lt;lineCharCount val=&quot;5&quot;/&gt;&lt;/TableIndex&gt;&lt;/ShapeTextInfo&gt;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owardm\AppData\Local\Temp\PR\data\asimages\{4763B246-8EB2-421E-8F66-5E6A74626B0D}_41.png&quot;/&gt;&lt;left val=&quot;476&quot;/&gt;&lt;top val=&quot;349&quot;/&gt;&lt;width val=&quot;82&quot;/&gt;&lt;height val=&quot;43&quot;/&gt;&lt;hasText val=&quot;1&quot;/&gt;&lt;/Image&gt;&lt;/ThreeDShapeInfo&gt;"/>
  <p:tag name="PRESENTER_SHAPETEXTINFO" val="&lt;ShapeTextInfo&gt;&lt;TableIndex row=&quot;-1&quot; col=&quot;-1&quot;&gt;&lt;linesCount val=&quot;1&quot;/&gt;&lt;lineCharCount val=&quot;5&quot;/&gt;&lt;/TableIndex&gt;&lt;/ShapeTextInfo&gt;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owardm\AppData\Local\Temp\PR\data\asimages\{6BA49732-E535-472A-B66D-F19DCF318943}_41.png&quot;/&gt;&lt;left val=&quot;370&quot;/&gt;&lt;top val=&quot;459&quot;/&gt;&lt;width val=&quot;71&quot;/&gt;&lt;height val=&quot;43&quot;/&gt;&lt;hasText val=&quot;1&quot;/&gt;&lt;/Image&gt;&lt;/ThreeDShapeInfo&gt;"/>
  <p:tag name="PRESENTER_SHAPETEXTINFO" val="&lt;ShapeTextInfo&gt;&lt;TableIndex row=&quot;-1&quot; col=&quot;-1&quot;&gt;&lt;linesCount val=&quot;1&quot;/&gt;&lt;lineCharCount val=&quot;4&quot;/&gt;&lt;/TableIndex&gt;&lt;/ShapeTextInfo&gt;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42,130931742,Q:\R&amp;D\VAM\FY2016\PLA-Roadshow\FY16 Teacher Evaluation Presentation v02_pptx\Media.ppcx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owardm\AppData\Local\Temp\PR\data\asimages\{17BC31A7-7BAC-4E30-8E1C-DD20C3EAB3CA}_42.png&quot;/&gt;&lt;left val=&quot;0&quot;/&gt;&lt;top val=&quot;-16&quot;/&gt;&lt;width val=&quot;721&quot;/&gt;&lt;height val=&quot;115&quot;/&gt;&lt;hasText val=&quot;1&quot;/&gt;&lt;/Image&gt;&lt;/ThreeDShapeInfo&gt;"/>
  <p:tag name="PRESENTER_SHAPETEXTINFO" val="&lt;ShapeTextInfo&gt;&lt;TableIndex row=&quot;-1&quot; col=&quot;-1&quot;&gt;&lt;linesCount val=&quot;2&quot;/&gt;&lt;lineCharCount val=&quot;30&quot;/&gt;&lt;lineCharCount val=&quot;16&quot;/&gt;&lt;/TableIndex&gt;&lt;/ShapeTextInfo&gt;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owardm\AppData\Local\Temp\PR\data\asimages\{D8895C7B-90D2-439E-893F-C2D887FEAEC6}_42.png&quot;/&gt;&lt;left val=&quot;19&quot;/&gt;&lt;top val=&quot;73&quot;/&gt;&lt;width val=&quot;498&quot;/&gt;&lt;height val=&quot;455&quot;/&gt;&lt;hasText val=&quot;1&quot;/&gt;&lt;/Image&gt;&lt;/ThreeDShapeInfo&gt;"/>
  <p:tag name="PRESENTER_SHAPETEXTINFO" val="&lt;ShapeTextInfo&gt;&lt;TableIndex row=&quot;1&quot; col=&quot;1&quot;&gt;&lt;linesCount val=&quot;0&quot;/&gt;&lt;/TableIndex&gt;&lt;TableIndex row=&quot;1&quot; col=&quot;2&quot;&gt;&lt;linesCount val=&quot;2&quot;/&gt;&lt;lineCharCount val=&quot;44&quot;/&gt;&lt;lineCharCount val=&quot;11&quot;/&gt;&lt;/TableIndex&gt;&lt;TableIndex row=&quot;1&quot; col=&quot;3&quot;&gt;&lt;linesCount val=&quot;2&quot;/&gt;&lt;lineCharCount val=&quot;44&quot;/&gt;&lt;lineCharCount val=&quot;11&quot;/&gt;&lt;/TableIndex&gt;&lt;TableIndex row=&quot;1&quot; col=&quot;4&quot;&gt;&lt;linesCount val=&quot;2&quot;/&gt;&lt;lineCharCount val=&quot;44&quot;/&gt;&lt;lineCharCount val=&quot;11&quot;/&gt;&lt;/TableIndex&gt;&lt;TableIndex row=&quot;1&quot; col=&quot;5&quot;&gt;&lt;linesCount val=&quot;2&quot;/&gt;&lt;lineCharCount val=&quot;44&quot;/&gt;&lt;lineCharCount val=&quot;11&quot;/&gt;&lt;/TableIndex&gt;&lt;TableIndex row=&quot;2&quot; col=&quot;1&quot;&gt;&lt;linesCount val=&quot;0&quot;/&gt;&lt;/TableIndex&gt;&lt;TableIndex row=&quot;2&quot; col=&quot;2&quot;&gt;&lt;linesCount val=&quot;1&quot;/&gt;&lt;lineCharCount val=&quot;3&quot;/&gt;&lt;/TableIndex&gt;&lt;TableIndex row=&quot;2&quot; col=&quot;3&quot;&gt;&lt;linesCount val=&quot;2&quot;/&gt;&lt;lineCharCount val=&quot;5&quot;/&gt;&lt;lineCharCount val=&quot;8&quot;/&gt;&lt;/TableIndex&gt;&lt;TableIndex row=&quot;2&quot; col=&quot;4&quot;&gt;&lt;linesCount val=&quot;2&quot;/&gt;&lt;lineCharCount val=&quot;6&quot;/&gt;&lt;lineCharCount val=&quot;8&quot;/&gt;&lt;/TableIndex&gt;&lt;TableIndex row=&quot;2&quot; col=&quot;5&quot;&gt;&lt;linesCount val=&quot;1&quot;/&gt;&lt;lineCharCount val=&quot;4&quot;/&gt;&lt;/TableIndex&gt;&lt;TableIndex row=&quot;3&quot; col=&quot;1&quot;&gt;&lt;linesCount val=&quot;2&quot;/&gt;&lt;lineCharCount val=&quot;30&quot;/&gt;&lt;lineCharCount val=&quot;20&quot;/&gt;&lt;/TableIndex&gt;&lt;TableIndex row=&quot;3&quot; col=&quot;2&quot;&gt;&lt;linesCount val=&quot;2&quot;/&gt;&lt;lineCharCount val=&quot;5&quot;/&gt;&lt;lineCharCount val=&quot;1&quot;/&gt;&lt;/TableIndex&gt;&lt;TableIndex row=&quot;3&quot; col=&quot;3&quot;&gt;&lt;linesCount val=&quot;1&quot;/&gt;&lt;lineCharCount val=&quot;4&quot;/&gt;&lt;/TableIndex&gt;&lt;TableIndex row=&quot;3&quot; col=&quot;4&quot;&gt;&lt;linesCount val=&quot;1&quot;/&gt;&lt;lineCharCount val=&quot;4&quot;/&gt;&lt;/TableIndex&gt;&lt;TableIndex row=&quot;3&quot; col=&quot;5&quot;&gt;&lt;linesCount val=&quot;1&quot;/&gt;&lt;lineCharCount val=&quot;4&quot;/&gt;&lt;/TableIndex&gt;&lt;TableIndex row=&quot;4&quot; col=&quot;1&quot;&gt;&lt;linesCount val=&quot;2&quot;/&gt;&lt;lineCharCount val=&quot;30&quot;/&gt;&lt;lineCharCount val=&quot;20&quot;/&gt;&lt;/TableIndex&gt;&lt;TableIndex row=&quot;4&quot; col=&quot;2&quot;&gt;&lt;linesCount val=&quot;2&quot;/&gt;&lt;lineCharCount val=&quot;5&quot;/&gt;&lt;lineCharCount val=&quot;1&quot;/&gt;&lt;/TableIndex&gt;&lt;TableIndex row=&quot;4&quot; col=&quot;3&quot;&gt;&lt;linesCount val=&quot;1&quot;/&gt;&lt;lineCharCount val=&quot;4&quot;/&gt;&lt;/TableIndex&gt;&lt;TableIndex row=&quot;4&quot; col=&quot;4&quot;&gt;&lt;linesCount val=&quot;1&quot;/&gt;&lt;lineCharCount val=&quot;4&quot;/&gt;&lt;/TableIndex&gt;&lt;TableIndex row=&quot;4&quot; col=&quot;5&quot;&gt;&lt;linesCount val=&quot;0&quot;/&gt;&lt;/TableIndex&gt;&lt;TableIndex row=&quot;5&quot; col=&quot;1&quot;&gt;&lt;linesCount val=&quot;2&quot;/&gt;&lt;lineCharCount val=&quot;30&quot;/&gt;&lt;lineCharCount val=&quot;20&quot;/&gt;&lt;/TableIndex&gt;&lt;TableIndex row=&quot;5&quot; col=&quot;2&quot;&gt;&lt;linesCount val=&quot;2&quot;/&gt;&lt;lineCharCount val=&quot;5&quot;/&gt;&lt;lineCharCount val=&quot;1&quot;/&gt;&lt;/TableIndex&gt;&lt;TableIndex row=&quot;5&quot; col=&quot;3&quot;&gt;&lt;linesCount val=&quot;1&quot;/&gt;&lt;lineCharCount val=&quot;4&quot;/&gt;&lt;/TableIndex&gt;&lt;TableIndex row=&quot;5&quot; col=&quot;4&quot;&gt;&lt;linesCount val=&quot;1&quot;/&gt;&lt;lineCharCount val=&quot;6&quot;/&gt;&lt;/TableIndex&gt;&lt;TableIndex row=&quot;5&quot; col=&quot;5&quot;&gt;&lt;linesCount val=&quot;1&quot;/&gt;&lt;lineCharCount val=&quot;6&quot;/&gt;&lt;/TableIndex&gt;&lt;TableIndex row=&quot;6&quot; col=&quot;1&quot;&gt;&lt;linesCount val=&quot;2&quot;/&gt;&lt;lineCharCount val=&quot;30&quot;/&gt;&lt;lineCharCount val=&quot;20&quot;/&gt;&lt;/TableIndex&gt;&lt;TableIndex row=&quot;6&quot; col=&quot;2&quot;&gt;&lt;linesCount val=&quot;2&quot;/&gt;&lt;lineCharCount val=&quot;5&quot;/&gt;&lt;lineCharCount val=&quot;1&quot;/&gt;&lt;/TableIndex&gt;&lt;TableIndex row=&quot;6&quot; col=&quot;3&quot;&gt;&lt;linesCount val=&quot;1&quot;/&gt;&lt;lineCharCount val=&quot;6&quot;/&gt;&lt;/TableIndex&gt;&lt;TableIndex row=&quot;6&quot; col=&quot;4&quot;&gt;&lt;linesCount val=&quot;1&quot;/&gt;&lt;lineCharCount val=&quot;6&quot;/&gt;&lt;/TableIndex&gt;&lt;TableIndex row=&quot;6&quot; col=&quot;5&quot;&gt;&lt;linesCount val=&quot;0&quot;/&gt;&lt;/TableIndex&gt;&lt;TableIndex row=&quot;7&quot; col=&quot;1&quot;&gt;&lt;linesCount val=&quot;2&quot;/&gt;&lt;lineCharCount val=&quot;30&quot;/&gt;&lt;lineCharCount val=&quot;20&quot;/&gt;&lt;/TableIndex&gt;&lt;TableIndex row=&quot;7&quot; col=&quot;2&quot;&gt;&lt;linesCount val=&quot;1&quot;/&gt;&lt;lineCharCount val=&quot;6&quot;/&gt;&lt;/TableIndex&gt;&lt;TableIndex row=&quot;7&quot; col=&quot;3&quot;&gt;&lt;linesCount val=&quot;1&quot;/&gt;&lt;lineCharCount val=&quot;6&quot;/&gt;&lt;/TableIndex&gt;&lt;TableIndex row=&quot;7&quot; col=&quot;4&quot;&gt;&lt;linesCount val=&quot;1&quot;/&gt;&lt;lineCharCount val=&quot;6&quot;/&gt;&lt;/TableIndex&gt;&lt;TableIndex row=&quot;7&quot; col=&quot;5&quot;&gt;&lt;linesCount val=&quot;0&quot;/&gt;&lt;/TableIndex&gt;&lt;TableIndex row=&quot;8&quot; col=&quot;1&quot;&gt;&lt;linesCount val=&quot;2&quot;/&gt;&lt;lineCharCount val=&quot;30&quot;/&gt;&lt;lineCharCount val=&quot;20&quot;/&gt;&lt;/TableIndex&gt;&lt;TableIndex row=&quot;8&quot; col=&quot;2&quot;&gt;&lt;linesCount val=&quot;1&quot;/&gt;&lt;lineCharCount val=&quot;6&quot;/&gt;&lt;/TableIndex&gt;&lt;TableIndex row=&quot;8&quot; col=&quot;3&quot;&gt;&lt;linesCount val=&quot;1&quot;/&gt;&lt;lineCharCount val=&quot;6&quot;/&gt;&lt;/TableIndex&gt;&lt;TableIndex row=&quot;8&quot; col=&quot;4&quot;&gt;&lt;linesCount val=&quot;0&quot;/&gt;&lt;/TableIndex&gt;&lt;TableIndex row=&quot;8&quot; col=&quot;5&quot;&gt;&lt;linesCount val=&quot;0&quot;/&gt;&lt;/TableIndex&gt;&lt;TableIndex row=&quot;9&quot; col=&quot;1&quot;&gt;&lt;linesCount val=&quot;2&quot;/&gt;&lt;lineCharCount val=&quot;30&quot;/&gt;&lt;lineCharCount val=&quot;20&quot;/&gt;&lt;/TableIndex&gt;&lt;TableIndex row=&quot;9&quot; col=&quot;2&quot;&gt;&lt;linesCount val=&quot;1&quot;/&gt;&lt;lineCharCount val=&quot;6&quot;/&gt;&lt;/TableIndex&gt;&lt;TableIndex row=&quot;9&quot; col=&quot;3&quot;&gt;&lt;linesCount val=&quot;0&quot;/&gt;&lt;/TableIndex&gt;&lt;TableIndex row=&quot;9&quot; col=&quot;4&quot;&gt;&lt;linesCount val=&quot;0&quot;/&gt;&lt;/TableIndex&gt;&lt;TableIndex row=&quot;9&quot; col=&quot;5&quot;&gt;&lt;linesCount val=&quot;0&quot;/&gt;&lt;/TableIndex&gt;&lt;TableIndex row=&quot;10&quot; col=&quot;1&quot;&gt;&lt;linesCount val=&quot;2&quot;/&gt;&lt;lineCharCount val=&quot;30&quot;/&gt;&lt;lineCharCount val=&quot;20&quot;/&gt;&lt;/TableIndex&gt;&lt;TableIndex row=&quot;10&quot; col=&quot;2&quot;&gt;&lt;linesCount val=&quot;1&quot;/&gt;&lt;lineCharCount val=&quot;5&quot;/&gt;&lt;/TableIndex&gt;&lt;TableIndex row=&quot;10&quot; col=&quot;3&quot;&gt;&lt;linesCount val=&quot;0&quot;/&gt;&lt;/TableIndex&gt;&lt;TableIndex row=&quot;10&quot; col=&quot;4&quot;&gt;&lt;linesCount val=&quot;0&quot;/&gt;&lt;/TableIndex&gt;&lt;TableIndex row=&quot;10&quot; col=&quot;5&quot;&gt;&lt;linesCount val=&quot;1&quot;/&gt;&lt;lineCharCount val=&quot;4&quot;/&gt;&lt;/TableIndex&gt;&lt;TableIndex row=&quot;11&quot; col=&quot;1&quot;&gt;&lt;linesCount val=&quot;2&quot;/&gt;&lt;lineCharCount val=&quot;30&quot;/&gt;&lt;lineCharCount val=&quot;20&quot;/&gt;&lt;/TableIndex&gt;&lt;TableIndex row=&quot;11&quot; col=&quot;2&quot;&gt;&lt;linesCount val=&quot;1&quot;/&gt;&lt;lineCharCount val=&quot;5&quot;/&gt;&lt;/TableIndex&gt;&lt;TableIndex row=&quot;11&quot; col=&quot;3&quot;&gt;&lt;linesCount val=&quot;1&quot;/&gt;&lt;lineCharCount val=&quot;4&quot;/&gt;&lt;/TableIndex&gt;&lt;TableIndex row=&quot;11&quot; col=&quot;4&quot;&gt;&lt;linesCount val=&quot;0&quot;/&gt;&lt;/TableIndex&gt;&lt;TableIndex row=&quot;11&quot; col=&quot;5&quot;&gt;&lt;linesCount val=&quot;0&quot;/&gt;&lt;/TableIndex&gt;&lt;TableIndex row=&quot;12&quot; col=&quot;1&quot;&gt;&lt;linesCount val=&quot;2&quot;/&gt;&lt;lineCharCount val=&quot;30&quot;/&gt;&lt;lineCharCount val=&quot;20&quot;/&gt;&lt;/TableIndex&gt;&lt;TableIndex row=&quot;12&quot; col=&quot;2&quot;&gt;&lt;linesCount val=&quot;1&quot;/&gt;&lt;lineCharCount val=&quot;4&quot;/&gt;&lt;/TableIndex&gt;&lt;TableIndex row=&quot;12&quot; col=&quot;3&quot;&gt;&lt;linesCount val=&quot;1&quot;/&gt;&lt;lineCharCount val=&quot;4&quot;/&gt;&lt;/TableIndex&gt;&lt;TableIndex row=&quot;12&quot; col=&quot;4&quot;&gt;&lt;linesCount val=&quot;0&quot;/&gt;&lt;/TableIndex&gt;&lt;TableIndex row=&quot;12&quot; col=&quot;5&quot;&gt;&lt;linesCount val=&quot;0&quot;/&gt;&lt;/TableIndex&gt;&lt;/ShapeTextInfo&gt;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owardm\AppData\Local\Temp\PR\data\asimages\{0E9F305B-BF9A-4E54-8094-D665919703DD}_42.png&quot;/&gt;&lt;left val=&quot;204&quot;/&gt;&lt;top val=&quot;418&quot;/&gt;&lt;width val=&quot;82&quot;/&gt;&lt;height val=&quot;43&quot;/&gt;&lt;hasText val=&quot;1&quot;/&gt;&lt;/Image&gt;&lt;/ThreeDShapeInfo&gt;"/>
  <p:tag name="PRESENTER_SHAPETEXTINFO" val="&lt;ShapeTextInfo&gt;&lt;TableIndex row=&quot;-1&quot; col=&quot;-1&quot;&gt;&lt;linesCount val=&quot;1&quot;/&gt;&lt;lineCharCount val=&quot;5&quot;/&gt;&lt;/TableIndex&gt;&lt;/ShapeTextInfo&gt;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owardm\AppData\Local\Temp\PR\data\asimages\{91F2A6A7-7D8F-45EB-B586-4089113CF669}_42.png&quot;/&gt;&lt;left val=&quot;318&quot;/&gt;&lt;top val=&quot;381&quot;/&gt;&lt;width val=&quot;82&quot;/&gt;&lt;height val=&quot;43&quot;/&gt;&lt;hasText val=&quot;1&quot;/&gt;&lt;/Image&gt;&lt;/ThreeDShapeInfo&gt;"/>
  <p:tag name="PRESENTER_SHAPETEXTINFO" val="&lt;ShapeTextInfo&gt;&lt;TableIndex row=&quot;-1&quot; col=&quot;-1&quot;&gt;&lt;linesCount val=&quot;1&quot;/&gt;&lt;lineCharCount val=&quot;5&quot;/&gt;&lt;/TableIndex&gt;&lt;/ShapeTextInfo&gt;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owardm\AppData\Local\Temp\PR\data\asimages\{F5A49805-3A30-45AE-9CE7-721482BB4540}_42.png&quot;/&gt;&lt;left val=&quot;424&quot;/&gt;&lt;top val=&quot;349&quot;/&gt;&lt;width val=&quot;82&quot;/&gt;&lt;height val=&quot;43&quot;/&gt;&lt;hasText val=&quot;1&quot;/&gt;&lt;/Image&gt;&lt;/ThreeDShapeInfo&gt;"/>
  <p:tag name="PRESENTER_SHAPETEXTINFO" val="&lt;ShapeTextInfo&gt;&lt;TableIndex row=&quot;-1&quot; col=&quot;-1&quot;&gt;&lt;linesCount val=&quot;1&quot;/&gt;&lt;lineCharCount val=&quot;5&quot;/&gt;&lt;/TableIndex&gt;&lt;/ShapeTextInfo&gt;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owardm\AppData\Local\Temp\PR\data\asimages\{7337F7FE-0926-4E63-8615-BCA3FDEA9404}_2.png&quot;/&gt;&lt;left val=&quot;0&quot;/&gt;&lt;top val=&quot;6&quot;/&gt;&lt;width val=&quot;721&quot;/&gt;&lt;height val=&quot;105&quot;/&gt;&lt;hasText val=&quot;1&quot;/&gt;&lt;/Image&gt;&lt;/ThreeDShapeInfo&gt;"/>
  <p:tag name="PRESENTER_SHAPETEXTINFO" val="&lt;ShapeTextInfo&gt;&lt;TableIndex row=&quot;-1&quot; col=&quot;-1&quot;&gt;&lt;linesCount val=&quot;1&quot;/&gt;&lt;lineCharCount val=&quot;24&quot;/&gt;&lt;/TableIndex&gt;&lt;/ShapeTextInfo&gt;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owardm\AppData\Local\Temp\PR\data\asimages\{D64BA9E7-42D0-41B0-A42E-49933DAD2FF6}_42.png&quot;/&gt;&lt;left val=&quot;318&quot;/&gt;&lt;top val=&quot;459&quot;/&gt;&lt;width val=&quot;71&quot;/&gt;&lt;height val=&quot;43&quot;/&gt;&lt;hasText val=&quot;1&quot;/&gt;&lt;/Image&gt;&lt;/ThreeDShapeInfo&gt;"/>
  <p:tag name="PRESENTER_SHAPETEXTINFO" val="&lt;ShapeTextInfo&gt;&lt;TableIndex row=&quot;-1&quot; col=&quot;-1&quot;&gt;&lt;linesCount val=&quot;1&quot;/&gt;&lt;lineCharCount val=&quot;4&quot;/&gt;&lt;/TableIndex&gt;&lt;/ShapeTextInfo&gt;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owardm\AppData\Local\Temp\PR\data\asimages\{F3C42511-D090-4D8B-A5AA-FBBF2B2E4A93}_42.png&quot;/&gt;&lt;left val=&quot;560&quot;/&gt;&lt;top val=&quot;302&quot;/&gt;&lt;width val=&quot;148&quot;/&gt;&lt;height val=&quot;114&quot;/&gt;&lt;hasText val=&quot;1&quot;/&gt;&lt;/Image&gt;&lt;/ThreeDShapeInfo&gt;"/>
  <p:tag name="PRESENTER_SHAPETEXTINFO" val="&lt;ShapeTextInfo&gt;&lt;TableIndex row=&quot;-1&quot; col=&quot;-1&quot;&gt;&lt;linesCount val=&quot;4&quot;/&gt;&lt;lineCharCount val=&quot;1&quot;/&gt;&lt;lineCharCount val=&quot;10&quot;/&gt;&lt;lineCharCount val=&quot;12&quot;/&gt;&lt;lineCharCount val=&quot;6&quot;/&gt;&lt;/TableIndex&gt;&lt;/ShapeTextInfo&gt;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owardm\AppData\Local\Temp\PR\data\asimages\{18D89235-D0F8-48E6-928D-CC4D5612775B}_42.png&quot;/&gt;&lt;left val=&quot;424&quot;/&gt;&lt;top val=&quot;216&quot;/&gt;&lt;width val=&quot;63&quot;/&gt;&lt;height val=&quot;235&quot;/&gt;&lt;hasText val=&quot;1&quot;/&gt;&lt;/Image&gt;&lt;/ThreeDShapeInfo&gt;"/>
  <p:tag name="PRESENTER_SHAPETEXTINFO" val="&lt;ShapeTextInfo&gt;&lt;TableIndex row=&quot;-1&quot; col=&quot;-1&quot;&gt;&lt;linesCount val=&quot;9&quot;/&gt;&lt;lineCharCount val=&quot;4&quot;/&gt;&lt;lineCharCount val=&quot;1&quot;/&gt;&lt;lineCharCount val=&quot;1&quot;/&gt;&lt;lineCharCount val=&quot;1&quot;/&gt;&lt;lineCharCount val=&quot;1&quot;/&gt;&lt;lineCharCount val=&quot;1&quot;/&gt;&lt;lineCharCount val=&quot;1&quot;/&gt;&lt;lineCharCount val=&quot;1&quot;/&gt;&lt;lineCharCount val=&quot;3&quot;/&gt;&lt;/TableIndex&gt;&lt;/ShapeTextInfo&gt;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owardm\AppData\Local\Temp\PR\data\asimages\{8C4A66AD-022A-4AE4-A3C3-619035903D39}_42.png&quot;/&gt;&lt;left val=&quot;106&quot;/&gt;&lt;top val=&quot;254&quot;/&gt;&lt;width val=&quot;63&quot;/&gt;&lt;height val=&quot;235&quot;/&gt;&lt;hasText val=&quot;1&quot;/&gt;&lt;/Image&gt;&lt;/ThreeDShapeInfo&gt;"/>
  <p:tag name="PRESENTER_SHAPETEXTINFO" val="&lt;ShapeTextInfo&gt;&lt;TableIndex row=&quot;-1&quot; col=&quot;-1&quot;&gt;&lt;linesCount val=&quot;9&quot;/&gt;&lt;lineCharCount val=&quot;4&quot;/&gt;&lt;lineCharCount val=&quot;1&quot;/&gt;&lt;lineCharCount val=&quot;1&quot;/&gt;&lt;lineCharCount val=&quot;1&quot;/&gt;&lt;lineCharCount val=&quot;1&quot;/&gt;&lt;lineCharCount val=&quot;1&quot;/&gt;&lt;lineCharCount val=&quot;1&quot;/&gt;&lt;lineCharCount val=&quot;1&quot;/&gt;&lt;lineCharCount val=&quot;3&quot;/&gt;&lt;/TableIndex&gt;&lt;/ShapeTextInfo&gt;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43,130931742,Q:\R&amp;D\VAM\FY2016\PLA-Roadshow\FY16 Teacher Evaluation Presentation v02_pptx\Media.ppcx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owardm\AppData\Local\Temp\PR\data\asimages\{A2C970BF-D00F-4D98-A5BF-AD88BA86C788}_43.png&quot;/&gt;&lt;left val=&quot;0&quot;/&gt;&lt;top val=&quot;-16&quot;/&gt;&lt;width val=&quot;721&quot;/&gt;&lt;height val=&quot;115&quot;/&gt;&lt;hasText val=&quot;1&quot;/&gt;&lt;/Image&gt;&lt;/ThreeDShapeInfo&gt;"/>
  <p:tag name="PRESENTER_SHAPETEXTINFO" val="&lt;ShapeTextInfo&gt;&lt;TableIndex row=&quot;-1&quot; col=&quot;-1&quot;&gt;&lt;linesCount val=&quot;2&quot;/&gt;&lt;lineCharCount val=&quot;30&quot;/&gt;&lt;lineCharCount val=&quot;16&quot;/&gt;&lt;/TableIndex&gt;&lt;/ShapeText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owardm\AppData\Local\Temp\PR\data\asimages\{0E74FD90-7D8B-4742-BFB1-60DF6651C778}_2.png&quot;/&gt;&lt;left val=&quot;18&quot;/&gt;&lt;top val=&quot;132&quot;/&gt;&lt;width val=&quot;708&quot;/&gt;&lt;height val=&quot;350&quot;/&gt;&lt;hasText val=&quot;1&quot;/&gt;&lt;/Image&gt;&lt;/ThreeDShapeInfo&gt;"/>
  <p:tag name="PRESENTER_SHAPETEXTINFO" val="&lt;ShapeTextInfo&gt;&lt;TableIndex row=&quot;-1&quot; col=&quot;-1&quot;&gt;&lt;linesCount val=&quot;4&quot;/&gt;&lt;lineCharCount val=&quot;37&quot;/&gt;&lt;lineCharCount val=&quot;30&quot;/&gt;&lt;lineCharCount val=&quot;44&quot;/&gt;&lt;lineCharCount val=&quot;21&quot;/&gt;&lt;/TableIndex&gt;&lt;/ShapeTextInfo&gt;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owardm\AppData\Local\Temp\PR\data\asimages\{7A1002EB-FE72-43C3-9DF5-B23E1D18F7D5}_43.png&quot;/&gt;&lt;left val=&quot;19&quot;/&gt;&lt;top val=&quot;73&quot;/&gt;&lt;width val=&quot;498&quot;/&gt;&lt;height val=&quot;455&quot;/&gt;&lt;hasText val=&quot;1&quot;/&gt;&lt;/Image&gt;&lt;/ThreeDShapeInfo&gt;"/>
  <p:tag name="PRESENTER_SHAPETEXTINFO" val="&lt;ShapeTextInfo&gt;&lt;TableIndex row=&quot;1&quot; col=&quot;1&quot;&gt;&lt;linesCount val=&quot;0&quot;/&gt;&lt;/TableIndex&gt;&lt;TableIndex row=&quot;1&quot; col=&quot;2&quot;&gt;&lt;linesCount val=&quot;2&quot;/&gt;&lt;lineCharCount val=&quot;44&quot;/&gt;&lt;lineCharCount val=&quot;11&quot;/&gt;&lt;/TableIndex&gt;&lt;TableIndex row=&quot;1&quot; col=&quot;3&quot;&gt;&lt;linesCount val=&quot;2&quot;/&gt;&lt;lineCharCount val=&quot;44&quot;/&gt;&lt;lineCharCount val=&quot;11&quot;/&gt;&lt;/TableIndex&gt;&lt;TableIndex row=&quot;1&quot; col=&quot;4&quot;&gt;&lt;linesCount val=&quot;2&quot;/&gt;&lt;lineCharCount val=&quot;44&quot;/&gt;&lt;lineCharCount val=&quot;11&quot;/&gt;&lt;/TableIndex&gt;&lt;TableIndex row=&quot;1&quot; col=&quot;5&quot;&gt;&lt;linesCount val=&quot;2&quot;/&gt;&lt;lineCharCount val=&quot;44&quot;/&gt;&lt;lineCharCount val=&quot;11&quot;/&gt;&lt;/TableIndex&gt;&lt;TableIndex row=&quot;2&quot; col=&quot;1&quot;&gt;&lt;linesCount val=&quot;0&quot;/&gt;&lt;/TableIndex&gt;&lt;TableIndex row=&quot;2&quot; col=&quot;2&quot;&gt;&lt;linesCount val=&quot;1&quot;/&gt;&lt;lineCharCount val=&quot;3&quot;/&gt;&lt;/TableIndex&gt;&lt;TableIndex row=&quot;2&quot; col=&quot;3&quot;&gt;&lt;linesCount val=&quot;2&quot;/&gt;&lt;lineCharCount val=&quot;5&quot;/&gt;&lt;lineCharCount val=&quot;8&quot;/&gt;&lt;/TableIndex&gt;&lt;TableIndex row=&quot;2&quot; col=&quot;4&quot;&gt;&lt;linesCount val=&quot;2&quot;/&gt;&lt;lineCharCount val=&quot;6&quot;/&gt;&lt;lineCharCount val=&quot;8&quot;/&gt;&lt;/TableIndex&gt;&lt;TableIndex row=&quot;2&quot; col=&quot;5&quot;&gt;&lt;linesCount val=&quot;1&quot;/&gt;&lt;lineCharCount val=&quot;4&quot;/&gt;&lt;/TableIndex&gt;&lt;TableIndex row=&quot;3&quot; col=&quot;1&quot;&gt;&lt;linesCount val=&quot;2&quot;/&gt;&lt;lineCharCount val=&quot;30&quot;/&gt;&lt;lineCharCount val=&quot;20&quot;/&gt;&lt;/TableIndex&gt;&lt;TableIndex row=&quot;3&quot; col=&quot;2&quot;&gt;&lt;linesCount val=&quot;2&quot;/&gt;&lt;lineCharCount val=&quot;5&quot;/&gt;&lt;lineCharCount val=&quot;1&quot;/&gt;&lt;/TableIndex&gt;&lt;TableIndex row=&quot;3&quot; col=&quot;3&quot;&gt;&lt;linesCount val=&quot;1&quot;/&gt;&lt;lineCharCount val=&quot;4&quot;/&gt;&lt;/TableIndex&gt;&lt;TableIndex row=&quot;3&quot; col=&quot;4&quot;&gt;&lt;linesCount val=&quot;1&quot;/&gt;&lt;lineCharCount val=&quot;4&quot;/&gt;&lt;/TableIndex&gt;&lt;TableIndex row=&quot;3&quot; col=&quot;5&quot;&gt;&lt;linesCount val=&quot;1&quot;/&gt;&lt;lineCharCount val=&quot;4&quot;/&gt;&lt;/TableIndex&gt;&lt;TableIndex row=&quot;4&quot; col=&quot;1&quot;&gt;&lt;linesCount val=&quot;2&quot;/&gt;&lt;lineCharCount val=&quot;30&quot;/&gt;&lt;lineCharCount val=&quot;20&quot;/&gt;&lt;/TableIndex&gt;&lt;TableIndex row=&quot;4&quot; col=&quot;2&quot;&gt;&lt;linesCount val=&quot;2&quot;/&gt;&lt;lineCharCount val=&quot;5&quot;/&gt;&lt;lineCharCount val=&quot;1&quot;/&gt;&lt;/TableIndex&gt;&lt;TableIndex row=&quot;4&quot; col=&quot;3&quot;&gt;&lt;linesCount val=&quot;1&quot;/&gt;&lt;lineCharCount val=&quot;4&quot;/&gt;&lt;/TableIndex&gt;&lt;TableIndex row=&quot;4&quot; col=&quot;4&quot;&gt;&lt;linesCount val=&quot;1&quot;/&gt;&lt;lineCharCount val=&quot;4&quot;/&gt;&lt;/TableIndex&gt;&lt;TableIndex row=&quot;4&quot; col=&quot;5&quot;&gt;&lt;linesCount val=&quot;0&quot;/&gt;&lt;/TableIndex&gt;&lt;TableIndex row=&quot;5&quot; col=&quot;1&quot;&gt;&lt;linesCount val=&quot;2&quot;/&gt;&lt;lineCharCount val=&quot;30&quot;/&gt;&lt;lineCharCount val=&quot;20&quot;/&gt;&lt;/TableIndex&gt;&lt;TableIndex row=&quot;5&quot; col=&quot;2&quot;&gt;&lt;linesCount val=&quot;2&quot;/&gt;&lt;lineCharCount val=&quot;5&quot;/&gt;&lt;lineCharCount val=&quot;1&quot;/&gt;&lt;/TableIndex&gt;&lt;TableIndex row=&quot;5&quot; col=&quot;3&quot;&gt;&lt;linesCount val=&quot;1&quot;/&gt;&lt;lineCharCount val=&quot;4&quot;/&gt;&lt;/TableIndex&gt;&lt;TableIndex row=&quot;5&quot; col=&quot;4&quot;&gt;&lt;linesCount val=&quot;1&quot;/&gt;&lt;lineCharCount val=&quot;6&quot;/&gt;&lt;/TableIndex&gt;&lt;TableIndex row=&quot;5&quot; col=&quot;5&quot;&gt;&lt;linesCount val=&quot;1&quot;/&gt;&lt;lineCharCount val=&quot;6&quot;/&gt;&lt;/TableIndex&gt;&lt;TableIndex row=&quot;6&quot; col=&quot;1&quot;&gt;&lt;linesCount val=&quot;2&quot;/&gt;&lt;lineCharCount val=&quot;30&quot;/&gt;&lt;lineCharCount val=&quot;20&quot;/&gt;&lt;/TableIndex&gt;&lt;TableIndex row=&quot;6&quot; col=&quot;2&quot;&gt;&lt;linesCount val=&quot;2&quot;/&gt;&lt;lineCharCount val=&quot;5&quot;/&gt;&lt;lineCharCount val=&quot;1&quot;/&gt;&lt;/TableIndex&gt;&lt;TableIndex row=&quot;6&quot; col=&quot;3&quot;&gt;&lt;linesCount val=&quot;1&quot;/&gt;&lt;lineCharCount val=&quot;6&quot;/&gt;&lt;/TableIndex&gt;&lt;TableIndex row=&quot;6&quot; col=&quot;4&quot;&gt;&lt;linesCount val=&quot;1&quot;/&gt;&lt;lineCharCount val=&quot;6&quot;/&gt;&lt;/TableIndex&gt;&lt;TableIndex row=&quot;6&quot; col=&quot;5&quot;&gt;&lt;linesCount val=&quot;0&quot;/&gt;&lt;/TableIndex&gt;&lt;TableIndex row=&quot;7&quot; col=&quot;1&quot;&gt;&lt;linesCount val=&quot;2&quot;/&gt;&lt;lineCharCount val=&quot;30&quot;/&gt;&lt;lineCharCount val=&quot;20&quot;/&gt;&lt;/TableIndex&gt;&lt;TableIndex row=&quot;7&quot; col=&quot;2&quot;&gt;&lt;linesCount val=&quot;1&quot;/&gt;&lt;lineCharCount val=&quot;6&quot;/&gt;&lt;/TableIndex&gt;&lt;TableIndex row=&quot;7&quot; col=&quot;3&quot;&gt;&lt;linesCount val=&quot;1&quot;/&gt;&lt;lineCharCount val=&quot;6&quot;/&gt;&lt;/TableIndex&gt;&lt;TableIndex row=&quot;7&quot; col=&quot;4&quot;&gt;&lt;linesCount val=&quot;1&quot;/&gt;&lt;lineCharCount val=&quot;6&quot;/&gt;&lt;/TableIndex&gt;&lt;TableIndex row=&quot;7&quot; col=&quot;5&quot;&gt;&lt;linesCount val=&quot;0&quot;/&gt;&lt;/TableIndex&gt;&lt;TableIndex row=&quot;8&quot; col=&quot;1&quot;&gt;&lt;linesCount val=&quot;2&quot;/&gt;&lt;lineCharCount val=&quot;30&quot;/&gt;&lt;lineCharCount val=&quot;20&quot;/&gt;&lt;/TableIndex&gt;&lt;TableIndex row=&quot;8&quot; col=&quot;2&quot;&gt;&lt;linesCount val=&quot;1&quot;/&gt;&lt;lineCharCount val=&quot;6&quot;/&gt;&lt;/TableIndex&gt;&lt;TableIndex row=&quot;8&quot; col=&quot;3&quot;&gt;&lt;linesCount val=&quot;1&quot;/&gt;&lt;lineCharCount val=&quot;6&quot;/&gt;&lt;/TableIndex&gt;&lt;TableIndex row=&quot;8&quot; col=&quot;4&quot;&gt;&lt;linesCount val=&quot;0&quot;/&gt;&lt;/TableIndex&gt;&lt;TableIndex row=&quot;8&quot; col=&quot;5&quot;&gt;&lt;linesCount val=&quot;0&quot;/&gt;&lt;/TableIndex&gt;&lt;TableIndex row=&quot;9&quot; col=&quot;1&quot;&gt;&lt;linesCount val=&quot;2&quot;/&gt;&lt;lineCharCount val=&quot;30&quot;/&gt;&lt;lineCharCount val=&quot;20&quot;/&gt;&lt;/TableIndex&gt;&lt;TableIndex row=&quot;9&quot; col=&quot;2&quot;&gt;&lt;linesCount val=&quot;1&quot;/&gt;&lt;lineCharCount val=&quot;6&quot;/&gt;&lt;/TableIndex&gt;&lt;TableIndex row=&quot;9&quot; col=&quot;3&quot;&gt;&lt;linesCount val=&quot;0&quot;/&gt;&lt;/TableIndex&gt;&lt;TableIndex row=&quot;9&quot; col=&quot;4&quot;&gt;&lt;linesCount val=&quot;0&quot;/&gt;&lt;/TableIndex&gt;&lt;TableIndex row=&quot;9&quot; col=&quot;5&quot;&gt;&lt;linesCount val=&quot;0&quot;/&gt;&lt;/TableIndex&gt;&lt;TableIndex row=&quot;10&quot; col=&quot;1&quot;&gt;&lt;linesCount val=&quot;2&quot;/&gt;&lt;lineCharCount val=&quot;30&quot;/&gt;&lt;lineCharCount val=&quot;20&quot;/&gt;&lt;/TableIndex&gt;&lt;TableIndex row=&quot;10&quot; col=&quot;2&quot;&gt;&lt;linesCount val=&quot;1&quot;/&gt;&lt;lineCharCount val=&quot;5&quot;/&gt;&lt;/TableIndex&gt;&lt;TableIndex row=&quot;10&quot; col=&quot;3&quot;&gt;&lt;linesCount val=&quot;0&quot;/&gt;&lt;/TableIndex&gt;&lt;TableIndex row=&quot;10&quot; col=&quot;4&quot;&gt;&lt;linesCount val=&quot;0&quot;/&gt;&lt;/TableIndex&gt;&lt;TableIndex row=&quot;10&quot; col=&quot;5&quot;&gt;&lt;linesCount val=&quot;1&quot;/&gt;&lt;lineCharCount val=&quot;4&quot;/&gt;&lt;/TableIndex&gt;&lt;TableIndex row=&quot;11&quot; col=&quot;1&quot;&gt;&lt;linesCount val=&quot;2&quot;/&gt;&lt;lineCharCount val=&quot;30&quot;/&gt;&lt;lineCharCount val=&quot;20&quot;/&gt;&lt;/TableIndex&gt;&lt;TableIndex row=&quot;11&quot; col=&quot;2&quot;&gt;&lt;linesCount val=&quot;1&quot;/&gt;&lt;lineCharCount val=&quot;5&quot;/&gt;&lt;/TableIndex&gt;&lt;TableIndex row=&quot;11&quot; col=&quot;3&quot;&gt;&lt;linesCount val=&quot;1&quot;/&gt;&lt;lineCharCount val=&quot;4&quot;/&gt;&lt;/TableIndex&gt;&lt;TableIndex row=&quot;11&quot; col=&quot;4&quot;&gt;&lt;linesCount val=&quot;0&quot;/&gt;&lt;/TableIndex&gt;&lt;TableIndex row=&quot;11&quot; col=&quot;5&quot;&gt;&lt;linesCount val=&quot;0&quot;/&gt;&lt;/TableIndex&gt;&lt;TableIndex row=&quot;12&quot; col=&quot;1&quot;&gt;&lt;linesCount val=&quot;2&quot;/&gt;&lt;lineCharCount val=&quot;30&quot;/&gt;&lt;lineCharCount val=&quot;20&quot;/&gt;&lt;/TableIndex&gt;&lt;TableIndex row=&quot;12&quot; col=&quot;2&quot;&gt;&lt;linesCount val=&quot;1&quot;/&gt;&lt;lineCharCount val=&quot;4&quot;/&gt;&lt;/TableIndex&gt;&lt;TableIndex row=&quot;12&quot; col=&quot;3&quot;&gt;&lt;linesCount val=&quot;1&quot;/&gt;&lt;lineCharCount val=&quot;4&quot;/&gt;&lt;/TableIndex&gt;&lt;TableIndex row=&quot;12&quot; col=&quot;4&quot;&gt;&lt;linesCount val=&quot;0&quot;/&gt;&lt;/TableIndex&gt;&lt;TableIndex row=&quot;12&quot; col=&quot;5&quot;&gt;&lt;linesCount val=&quot;0&quot;/&gt;&lt;/TableIndex&gt;&lt;/ShapeTextInfo&gt;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owardm\AppData\Local\Temp\PR\data\asimages\{D7E0E66C-4A8A-49FD-9779-7A92D50EA7AE}_43.png&quot;/&gt;&lt;left val=&quot;204&quot;/&gt;&lt;top val=&quot;418&quot;/&gt;&lt;width val=&quot;82&quot;/&gt;&lt;height val=&quot;43&quot;/&gt;&lt;hasText val=&quot;1&quot;/&gt;&lt;/Image&gt;&lt;/ThreeDShapeInfo&gt;"/>
  <p:tag name="PRESENTER_SHAPETEXTINFO" val="&lt;ShapeTextInfo&gt;&lt;TableIndex row=&quot;-1&quot; col=&quot;-1&quot;&gt;&lt;linesCount val=&quot;1&quot;/&gt;&lt;lineCharCount val=&quot;5&quot;/&gt;&lt;/TableIndex&gt;&lt;/ShapeTextInfo&gt;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owardm\AppData\Local\Temp\PR\data\asimages\{42DC0470-6DFC-4D7D-8667-737F9113F993}_43.png&quot;/&gt;&lt;left val=&quot;318&quot;/&gt;&lt;top val=&quot;381&quot;/&gt;&lt;width val=&quot;82&quot;/&gt;&lt;height val=&quot;43&quot;/&gt;&lt;hasText val=&quot;1&quot;/&gt;&lt;/Image&gt;&lt;/ThreeDShapeInfo&gt;"/>
  <p:tag name="PRESENTER_SHAPETEXTINFO" val="&lt;ShapeTextInfo&gt;&lt;TableIndex row=&quot;-1&quot; col=&quot;-1&quot;&gt;&lt;linesCount val=&quot;1&quot;/&gt;&lt;lineCharCount val=&quot;5&quot;/&gt;&lt;/TableIndex&gt;&lt;/ShapeTextInfo&gt;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owardm\AppData\Local\Temp\PR\data\asimages\{98E35A81-2669-463E-B277-DC485FB6D616}_43.png&quot;/&gt;&lt;left val=&quot;424&quot;/&gt;&lt;top val=&quot;349&quot;/&gt;&lt;width val=&quot;82&quot;/&gt;&lt;height val=&quot;43&quot;/&gt;&lt;hasText val=&quot;1&quot;/&gt;&lt;/Image&gt;&lt;/ThreeDShapeInfo&gt;"/>
  <p:tag name="PRESENTER_SHAPETEXTINFO" val="&lt;ShapeTextInfo&gt;&lt;TableIndex row=&quot;-1&quot; col=&quot;-1&quot;&gt;&lt;linesCount val=&quot;1&quot;/&gt;&lt;lineCharCount val=&quot;5&quot;/&gt;&lt;/TableIndex&gt;&lt;/ShapeTextInfo&gt;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owardm\AppData\Local\Temp\PR\data\asimages\{2D2FDC12-5C36-47BC-9D4C-924D92CD4220}_43.png&quot;/&gt;&lt;left val=&quot;318&quot;/&gt;&lt;top val=&quot;459&quot;/&gt;&lt;width val=&quot;71&quot;/&gt;&lt;height val=&quot;43&quot;/&gt;&lt;hasText val=&quot;1&quot;/&gt;&lt;/Image&gt;&lt;/ThreeDShapeInfo&gt;"/>
  <p:tag name="PRESENTER_SHAPETEXTINFO" val="&lt;ShapeTextInfo&gt;&lt;TableIndex row=&quot;-1&quot; col=&quot;-1&quot;&gt;&lt;linesCount val=&quot;1&quot;/&gt;&lt;lineCharCount val=&quot;4&quot;/&gt;&lt;/TableIndex&gt;&lt;/ShapeTextInfo&gt;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owardm\AppData\Local\Temp\PR\data\asimages\{C874F6CA-0EF7-4C5F-943F-0F74F735A0A2}_43.png&quot;/&gt;&lt;left val=&quot;560&quot;/&gt;&lt;top val=&quot;302&quot;/&gt;&lt;width val=&quot;148&quot;/&gt;&lt;height val=&quot;114&quot;/&gt;&lt;hasText val=&quot;1&quot;/&gt;&lt;/Image&gt;&lt;/ThreeDShapeInfo&gt;"/>
  <p:tag name="PRESENTER_SHAPETEXTINFO" val="&lt;ShapeTextInfo&gt;&lt;TableIndex row=&quot;-1&quot; col=&quot;-1&quot;&gt;&lt;linesCount val=&quot;4&quot;/&gt;&lt;lineCharCount val=&quot;1&quot;/&gt;&lt;lineCharCount val=&quot;10&quot;/&gt;&lt;lineCharCount val=&quot;12&quot;/&gt;&lt;lineCharCount val=&quot;6&quot;/&gt;&lt;/TableIndex&gt;&lt;/ShapeTextInfo&gt;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owardm\AppData\Local\Temp\PR\data\asimages\{2409D6BD-FD88-49EF-BA97-EDA6BCF9501C}_43.png&quot;/&gt;&lt;left val=&quot;424&quot;/&gt;&lt;top val=&quot;216&quot;/&gt;&lt;width val=&quot;63&quot;/&gt;&lt;height val=&quot;235&quot;/&gt;&lt;hasText val=&quot;1&quot;/&gt;&lt;/Image&gt;&lt;/ThreeDShapeInfo&gt;"/>
  <p:tag name="PRESENTER_SHAPETEXTINFO" val="&lt;ShapeTextInfo&gt;&lt;TableIndex row=&quot;-1&quot; col=&quot;-1&quot;&gt;&lt;linesCount val=&quot;9&quot;/&gt;&lt;lineCharCount val=&quot;4&quot;/&gt;&lt;lineCharCount val=&quot;1&quot;/&gt;&lt;lineCharCount val=&quot;1&quot;/&gt;&lt;lineCharCount val=&quot;1&quot;/&gt;&lt;lineCharCount val=&quot;1&quot;/&gt;&lt;lineCharCount val=&quot;1&quot;/&gt;&lt;lineCharCount val=&quot;1&quot;/&gt;&lt;lineCharCount val=&quot;1&quot;/&gt;&lt;lineCharCount val=&quot;3&quot;/&gt;&lt;/TableIndex&gt;&lt;/ShapeTextInfo&gt;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owardm\AppData\Local\Temp\PR\data\asimages\{9AF25DB2-2188-4362-B23F-037A0982F25B}_43.png&quot;/&gt;&lt;left val=&quot;106&quot;/&gt;&lt;top val=&quot;254&quot;/&gt;&lt;width val=&quot;63&quot;/&gt;&lt;height val=&quot;235&quot;/&gt;&lt;hasText val=&quot;1&quot;/&gt;&lt;/Image&gt;&lt;/ThreeDShapeInfo&gt;"/>
  <p:tag name="PRESENTER_SHAPETEXTINFO" val="&lt;ShapeTextInfo&gt;&lt;TableIndex row=&quot;-1&quot; col=&quot;-1&quot;&gt;&lt;linesCount val=&quot;9&quot;/&gt;&lt;lineCharCount val=&quot;4&quot;/&gt;&lt;lineCharCount val=&quot;1&quot;/&gt;&lt;lineCharCount val=&quot;1&quot;/&gt;&lt;lineCharCount val=&quot;1&quot;/&gt;&lt;lineCharCount val=&quot;1&quot;/&gt;&lt;lineCharCount val=&quot;1&quot;/&gt;&lt;lineCharCount val=&quot;1&quot;/&gt;&lt;lineCharCount val=&quot;1&quot;/&gt;&lt;lineCharCount val=&quot;3&quot;/&gt;&lt;/TableIndex&gt;&lt;/ShapeTextInfo&gt;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44,130931742,Q:\R&amp;D\VAM\FY2016\PLA-Roadshow\FY16 Teacher Evaluation Presentation v02_pptx\Media.ppcx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owardm\AppData\Local\Temp\PR\data\asimages\{D293A2D5-727C-4922-AB39-524569BCEB91}_44.png&quot;/&gt;&lt;left val=&quot;0&quot;/&gt;&lt;top val=&quot;-16&quot;/&gt;&lt;width val=&quot;721&quot;/&gt;&lt;height val=&quot;115&quot;/&gt;&lt;hasText val=&quot;1&quot;/&gt;&lt;/Image&gt;&lt;/ThreeDShapeInfo&gt;"/>
  <p:tag name="PRESENTER_SHAPETEXTINFO" val="&lt;ShapeTextInfo&gt;&lt;TableIndex row=&quot;-1&quot; col=&quot;-1&quot;&gt;&lt;linesCount val=&quot;2&quot;/&gt;&lt;lineCharCount val=&quot;30&quot;/&gt;&lt;lineCharCount val=&quot;17&quot;/&gt;&lt;/TableIndex&gt;&lt;/ShapeTextInfo&gt;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owardm\AppData\Local\Temp\PR\data\asimages\{EC007ED7-5B6E-4A9C-B27A-FE15035A7A36}_44.png&quot;/&gt;&lt;left val=&quot;19&quot;/&gt;&lt;top val=&quot;73&quot;/&gt;&lt;width val=&quot;498&quot;/&gt;&lt;height val=&quot;455&quot;/&gt;&lt;hasText val=&quot;1&quot;/&gt;&lt;/Image&gt;&lt;/ThreeDShapeInfo&gt;"/>
  <p:tag name="PRESENTER_SHAPETEXTINFO" val="&lt;ShapeTextInfo&gt;&lt;TableIndex row=&quot;1&quot; col=&quot;1&quot;&gt;&lt;linesCount val=&quot;0&quot;/&gt;&lt;/TableIndex&gt;&lt;TableIndex row=&quot;1&quot; col=&quot;2&quot;&gt;&lt;linesCount val=&quot;2&quot;/&gt;&lt;lineCharCount val=&quot;44&quot;/&gt;&lt;lineCharCount val=&quot;11&quot;/&gt;&lt;/TableIndex&gt;&lt;TableIndex row=&quot;1&quot; col=&quot;3&quot;&gt;&lt;linesCount val=&quot;2&quot;/&gt;&lt;lineCharCount val=&quot;44&quot;/&gt;&lt;lineCharCount val=&quot;11&quot;/&gt;&lt;/TableIndex&gt;&lt;TableIndex row=&quot;1&quot; col=&quot;4&quot;&gt;&lt;linesCount val=&quot;2&quot;/&gt;&lt;lineCharCount val=&quot;44&quot;/&gt;&lt;lineCharCount val=&quot;11&quot;/&gt;&lt;/TableIndex&gt;&lt;TableIndex row=&quot;1&quot; col=&quot;5&quot;&gt;&lt;linesCount val=&quot;2&quot;/&gt;&lt;lineCharCount val=&quot;44&quot;/&gt;&lt;lineCharCount val=&quot;11&quot;/&gt;&lt;/TableIndex&gt;&lt;TableIndex row=&quot;2&quot; col=&quot;1&quot;&gt;&lt;linesCount val=&quot;0&quot;/&gt;&lt;/TableIndex&gt;&lt;TableIndex row=&quot;2&quot; col=&quot;2&quot;&gt;&lt;linesCount val=&quot;1&quot;/&gt;&lt;lineCharCount val=&quot;3&quot;/&gt;&lt;/TableIndex&gt;&lt;TableIndex row=&quot;2&quot; col=&quot;3&quot;&gt;&lt;linesCount val=&quot;2&quot;/&gt;&lt;lineCharCount val=&quot;5&quot;/&gt;&lt;lineCharCount val=&quot;8&quot;/&gt;&lt;/TableIndex&gt;&lt;TableIndex row=&quot;2&quot; col=&quot;4&quot;&gt;&lt;linesCount val=&quot;2&quot;/&gt;&lt;lineCharCount val=&quot;6&quot;/&gt;&lt;lineCharCount val=&quot;8&quot;/&gt;&lt;/TableIndex&gt;&lt;TableIndex row=&quot;2&quot; col=&quot;5&quot;&gt;&lt;linesCount val=&quot;1&quot;/&gt;&lt;lineCharCount val=&quot;4&quot;/&gt;&lt;/TableIndex&gt;&lt;TableIndex row=&quot;3&quot; col=&quot;1&quot;&gt;&lt;linesCount val=&quot;2&quot;/&gt;&lt;lineCharCount val=&quot;30&quot;/&gt;&lt;lineCharCount val=&quot;20&quot;/&gt;&lt;/TableIndex&gt;&lt;TableIndex row=&quot;3&quot; col=&quot;2&quot;&gt;&lt;linesCount val=&quot;2&quot;/&gt;&lt;lineCharCount val=&quot;5&quot;/&gt;&lt;lineCharCount val=&quot;1&quot;/&gt;&lt;/TableIndex&gt;&lt;TableIndex row=&quot;3&quot; col=&quot;3&quot;&gt;&lt;linesCount val=&quot;1&quot;/&gt;&lt;lineCharCount val=&quot;4&quot;/&gt;&lt;/TableIndex&gt;&lt;TableIndex row=&quot;3&quot; col=&quot;4&quot;&gt;&lt;linesCount val=&quot;1&quot;/&gt;&lt;lineCharCount val=&quot;4&quot;/&gt;&lt;/TableIndex&gt;&lt;TableIndex row=&quot;3&quot; col=&quot;5&quot;&gt;&lt;linesCount val=&quot;1&quot;/&gt;&lt;lineCharCount val=&quot;4&quot;/&gt;&lt;/TableIndex&gt;&lt;TableIndex row=&quot;4&quot; col=&quot;1&quot;&gt;&lt;linesCount val=&quot;2&quot;/&gt;&lt;lineCharCount val=&quot;30&quot;/&gt;&lt;lineCharCount val=&quot;20&quot;/&gt;&lt;/TableIndex&gt;&lt;TableIndex row=&quot;4&quot; col=&quot;2&quot;&gt;&lt;linesCount val=&quot;2&quot;/&gt;&lt;lineCharCount val=&quot;5&quot;/&gt;&lt;lineCharCount val=&quot;1&quot;/&gt;&lt;/TableIndex&gt;&lt;TableIndex row=&quot;4&quot; col=&quot;3&quot;&gt;&lt;linesCount val=&quot;1&quot;/&gt;&lt;lineCharCount val=&quot;4&quot;/&gt;&lt;/TableIndex&gt;&lt;TableIndex row=&quot;4&quot; col=&quot;4&quot;&gt;&lt;linesCount val=&quot;1&quot;/&gt;&lt;lineCharCount val=&quot;4&quot;/&gt;&lt;/TableIndex&gt;&lt;TableIndex row=&quot;4&quot; col=&quot;5&quot;&gt;&lt;linesCount val=&quot;0&quot;/&gt;&lt;/TableIndex&gt;&lt;TableIndex row=&quot;5&quot; col=&quot;1&quot;&gt;&lt;linesCount val=&quot;2&quot;/&gt;&lt;lineCharCount val=&quot;30&quot;/&gt;&lt;lineCharCount val=&quot;20&quot;/&gt;&lt;/TableIndex&gt;&lt;TableIndex row=&quot;5&quot; col=&quot;2&quot;&gt;&lt;linesCount val=&quot;2&quot;/&gt;&lt;lineCharCount val=&quot;5&quot;/&gt;&lt;lineCharCount val=&quot;1&quot;/&gt;&lt;/TableIndex&gt;&lt;TableIndex row=&quot;5&quot; col=&quot;3&quot;&gt;&lt;linesCount val=&quot;1&quot;/&gt;&lt;lineCharCount val=&quot;4&quot;/&gt;&lt;/TableIndex&gt;&lt;TableIndex row=&quot;5&quot; col=&quot;4&quot;&gt;&lt;linesCount val=&quot;1&quot;/&gt;&lt;lineCharCount val=&quot;6&quot;/&gt;&lt;/TableIndex&gt;&lt;TableIndex row=&quot;5&quot; col=&quot;5&quot;&gt;&lt;linesCount val=&quot;1&quot;/&gt;&lt;lineCharCount val=&quot;6&quot;/&gt;&lt;/TableIndex&gt;&lt;TableIndex row=&quot;6&quot; col=&quot;1&quot;&gt;&lt;linesCount val=&quot;2&quot;/&gt;&lt;lineCharCount val=&quot;30&quot;/&gt;&lt;lineCharCount val=&quot;20&quot;/&gt;&lt;/TableIndex&gt;&lt;TableIndex row=&quot;6&quot; col=&quot;2&quot;&gt;&lt;linesCount val=&quot;2&quot;/&gt;&lt;lineCharCount val=&quot;5&quot;/&gt;&lt;lineCharCount val=&quot;1&quot;/&gt;&lt;/TableIndex&gt;&lt;TableIndex row=&quot;6&quot; col=&quot;3&quot;&gt;&lt;linesCount val=&quot;1&quot;/&gt;&lt;lineCharCount val=&quot;6&quot;/&gt;&lt;/TableIndex&gt;&lt;TableIndex row=&quot;6&quot; col=&quot;4&quot;&gt;&lt;linesCount val=&quot;1&quot;/&gt;&lt;lineCharCount val=&quot;6&quot;/&gt;&lt;/TableIndex&gt;&lt;TableIndex row=&quot;6&quot; col=&quot;5&quot;&gt;&lt;linesCount val=&quot;0&quot;/&gt;&lt;/TableIndex&gt;&lt;TableIndex row=&quot;7&quot; col=&quot;1&quot;&gt;&lt;linesCount val=&quot;2&quot;/&gt;&lt;lineCharCount val=&quot;30&quot;/&gt;&lt;lineCharCount val=&quot;20&quot;/&gt;&lt;/TableIndex&gt;&lt;TableIndex row=&quot;7&quot; col=&quot;2&quot;&gt;&lt;linesCount val=&quot;1&quot;/&gt;&lt;lineCharCount val=&quot;6&quot;/&gt;&lt;/TableIndex&gt;&lt;TableIndex row=&quot;7&quot; col=&quot;3&quot;&gt;&lt;linesCount val=&quot;1&quot;/&gt;&lt;lineCharCount val=&quot;6&quot;/&gt;&lt;/TableIndex&gt;&lt;TableIndex row=&quot;7&quot; col=&quot;4&quot;&gt;&lt;linesCount val=&quot;1&quot;/&gt;&lt;lineCharCount val=&quot;6&quot;/&gt;&lt;/TableIndex&gt;&lt;TableIndex row=&quot;7&quot; col=&quot;5&quot;&gt;&lt;linesCount val=&quot;0&quot;/&gt;&lt;/TableIndex&gt;&lt;TableIndex row=&quot;8&quot; col=&quot;1&quot;&gt;&lt;linesCount val=&quot;2&quot;/&gt;&lt;lineCharCount val=&quot;30&quot;/&gt;&lt;lineCharCount val=&quot;20&quot;/&gt;&lt;/TableIndex&gt;&lt;TableIndex row=&quot;8&quot; col=&quot;2&quot;&gt;&lt;linesCount val=&quot;1&quot;/&gt;&lt;lineCharCount val=&quot;6&quot;/&gt;&lt;/TableIndex&gt;&lt;TableIndex row=&quot;8&quot; col=&quot;3&quot;&gt;&lt;linesCount val=&quot;1&quot;/&gt;&lt;lineCharCount val=&quot;6&quot;/&gt;&lt;/TableIndex&gt;&lt;TableIndex row=&quot;8&quot; col=&quot;4&quot;&gt;&lt;linesCount val=&quot;0&quot;/&gt;&lt;/TableIndex&gt;&lt;TableIndex row=&quot;8&quot; col=&quot;5&quot;&gt;&lt;linesCount val=&quot;0&quot;/&gt;&lt;/TableIndex&gt;&lt;TableIndex row=&quot;9&quot; col=&quot;1&quot;&gt;&lt;linesCount val=&quot;2&quot;/&gt;&lt;lineCharCount val=&quot;30&quot;/&gt;&lt;lineCharCount val=&quot;20&quot;/&gt;&lt;/TableIndex&gt;&lt;TableIndex row=&quot;9&quot; col=&quot;2&quot;&gt;&lt;linesCount val=&quot;1&quot;/&gt;&lt;lineCharCount val=&quot;6&quot;/&gt;&lt;/TableIndex&gt;&lt;TableIndex row=&quot;9&quot; col=&quot;3&quot;&gt;&lt;linesCount val=&quot;0&quot;/&gt;&lt;/TableIndex&gt;&lt;TableIndex row=&quot;9&quot; col=&quot;4&quot;&gt;&lt;linesCount val=&quot;0&quot;/&gt;&lt;/TableIndex&gt;&lt;TableIndex row=&quot;9&quot; col=&quot;5&quot;&gt;&lt;linesCount val=&quot;0&quot;/&gt;&lt;/TableIndex&gt;&lt;TableIndex row=&quot;10&quot; col=&quot;1&quot;&gt;&lt;linesCount val=&quot;2&quot;/&gt;&lt;lineCharCount val=&quot;30&quot;/&gt;&lt;lineCharCount val=&quot;20&quot;/&gt;&lt;/TableIndex&gt;&lt;TableIndex row=&quot;10&quot; col=&quot;2&quot;&gt;&lt;linesCount val=&quot;1&quot;/&gt;&lt;lineCharCount val=&quot;5&quot;/&gt;&lt;/TableIndex&gt;&lt;TableIndex row=&quot;10&quot; col=&quot;3&quot;&gt;&lt;linesCount val=&quot;0&quot;/&gt;&lt;/TableIndex&gt;&lt;TableIndex row=&quot;10&quot; col=&quot;4&quot;&gt;&lt;linesCount val=&quot;0&quot;/&gt;&lt;/TableIndex&gt;&lt;TableIndex row=&quot;10&quot; col=&quot;5&quot;&gt;&lt;linesCount val=&quot;1&quot;/&gt;&lt;lineCharCount val=&quot;4&quot;/&gt;&lt;/TableIndex&gt;&lt;TableIndex row=&quot;11&quot; col=&quot;1&quot;&gt;&lt;linesCount val=&quot;2&quot;/&gt;&lt;lineCharCount val=&quot;30&quot;/&gt;&lt;lineCharCount val=&quot;20&quot;/&gt;&lt;/TableIndex&gt;&lt;TableIndex row=&quot;11&quot; col=&quot;2&quot;&gt;&lt;linesCount val=&quot;1&quot;/&gt;&lt;lineCharCount val=&quot;5&quot;/&gt;&lt;/TableIndex&gt;&lt;TableIndex row=&quot;11&quot; col=&quot;3&quot;&gt;&lt;linesCount val=&quot;1&quot;/&gt;&lt;lineCharCount val=&quot;4&quot;/&gt;&lt;/TableIndex&gt;&lt;TableIndex row=&quot;11&quot; col=&quot;4&quot;&gt;&lt;linesCount val=&quot;0&quot;/&gt;&lt;/TableIndex&gt;&lt;TableIndex row=&quot;11&quot; col=&quot;5&quot;&gt;&lt;linesCount val=&quot;0&quot;/&gt;&lt;/TableIndex&gt;&lt;TableIndex row=&quot;12&quot; col=&quot;1&quot;&gt;&lt;linesCount val=&quot;2&quot;/&gt;&lt;lineCharCount val=&quot;30&quot;/&gt;&lt;lineCharCount val=&quot;20&quot;/&gt;&lt;/TableIndex&gt;&lt;TableIndex row=&quot;12&quot; col=&quot;2&quot;&gt;&lt;linesCount val=&quot;1&quot;/&gt;&lt;lineCharCount val=&quot;4&quot;/&gt;&lt;/TableIndex&gt;&lt;TableIndex row=&quot;12&quot; col=&quot;3&quot;&gt;&lt;linesCount val=&quot;1&quot;/&gt;&lt;lineCharCount val=&quot;4&quot;/&gt;&lt;/TableIndex&gt;&lt;TableIndex row=&quot;12&quot; col=&quot;4&quot;&gt;&lt;linesCount val=&quot;0&quot;/&gt;&lt;/TableIndex&gt;&lt;TableIndex row=&quot;12&quot; col=&quot;5&quot;&gt;&lt;linesCount val=&quot;0&quot;/&gt;&lt;/TableIndex&gt;&lt;/ShapeTextInfo&gt;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owardm\AppData\Local\Temp\PR\data\asimages\{E4740E2D-0F05-4A95-A7E1-B00111F6A306}_44.png&quot;/&gt;&lt;left val=&quot;204&quot;/&gt;&lt;top val=&quot;418&quot;/&gt;&lt;width val=&quot;82&quot;/&gt;&lt;height val=&quot;43&quot;/&gt;&lt;hasText val=&quot;1&quot;/&gt;&lt;/Image&gt;&lt;/ThreeDShapeInfo&gt;"/>
  <p:tag name="PRESENTER_SHAPETEXTINFO" val="&lt;ShapeTextInfo&gt;&lt;TableIndex row=&quot;-1&quot; col=&quot;-1&quot;&gt;&lt;linesCount val=&quot;1&quot;/&gt;&lt;lineCharCount val=&quot;5&quot;/&gt;&lt;/TableIndex&gt;&lt;/ShapeTextInfo&gt;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owardm\AppData\Local\Temp\PR\data\asimages\{81CB8329-28AF-4604-B6D3-88B4398DE917}_44.png&quot;/&gt;&lt;left val=&quot;318&quot;/&gt;&lt;top val=&quot;381&quot;/&gt;&lt;width val=&quot;82&quot;/&gt;&lt;height val=&quot;43&quot;/&gt;&lt;hasText val=&quot;1&quot;/&gt;&lt;/Image&gt;&lt;/ThreeDShapeInfo&gt;"/>
  <p:tag name="PRESENTER_SHAPETEXTINFO" val="&lt;ShapeTextInfo&gt;&lt;TableIndex row=&quot;-1&quot; col=&quot;-1&quot;&gt;&lt;linesCount val=&quot;1&quot;/&gt;&lt;lineCharCount val=&quot;5&quot;/&gt;&lt;/TableIndex&gt;&lt;/ShapeTextInfo&gt;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owardm\AppData\Local\Temp\PR\data\asimages\{94485894-D0AF-48C1-8C27-0B000F6B6B78}_44.png&quot;/&gt;&lt;left val=&quot;424&quot;/&gt;&lt;top val=&quot;349&quot;/&gt;&lt;width val=&quot;82&quot;/&gt;&lt;height val=&quot;43&quot;/&gt;&lt;hasText val=&quot;1&quot;/&gt;&lt;/Image&gt;&lt;/ThreeDShapeInfo&gt;"/>
  <p:tag name="PRESENTER_SHAPETEXTINFO" val="&lt;ShapeTextInfo&gt;&lt;TableIndex row=&quot;-1&quot; col=&quot;-1&quot;&gt;&lt;linesCount val=&quot;1&quot;/&gt;&lt;lineCharCount val=&quot;5&quot;/&gt;&lt;/TableIndex&gt;&lt;/ShapeTextInfo&gt;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owardm\AppData\Local\Temp\PR\data\asimages\{8CB3DE67-2DEE-4A61-8283-1B2C721FA61A}_44.png&quot;/&gt;&lt;left val=&quot;318&quot;/&gt;&lt;top val=&quot;459&quot;/&gt;&lt;width val=&quot;71&quot;/&gt;&lt;height val=&quot;43&quot;/&gt;&lt;hasText val=&quot;1&quot;/&gt;&lt;/Image&gt;&lt;/ThreeDShapeInfo&gt;"/>
  <p:tag name="PRESENTER_SHAPETEXTINFO" val="&lt;ShapeTextInfo&gt;&lt;TableIndex row=&quot;-1&quot; col=&quot;-1&quot;&gt;&lt;linesCount val=&quot;1&quot;/&gt;&lt;lineCharCount val=&quot;4&quot;/&gt;&lt;/TableIndex&gt;&lt;/ShapeTextInfo&gt;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3,130931742,Q:\R&amp;D\VAM\FY2016\PLA-Roadshow\FY16 Teacher Evaluation Presentation v02_pptx\Media.ppcx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owardm\AppData\Local\Temp\PR\data\asimages\{11806667-2241-48BC-9E1D-DE3D2DD2BEF7}_44.png&quot;/&gt;&lt;left val=&quot;560&quot;/&gt;&lt;top val=&quot;302&quot;/&gt;&lt;width val=&quot;148&quot;/&gt;&lt;height val=&quot;114&quot;/&gt;&lt;hasText val=&quot;1&quot;/&gt;&lt;/Image&gt;&lt;/ThreeDShapeInfo&gt;"/>
  <p:tag name="PRESENTER_SHAPETEXTINFO" val="&lt;ShapeTextInfo&gt;&lt;TableIndex row=&quot;-1&quot; col=&quot;-1&quot;&gt;&lt;linesCount val=&quot;4&quot;/&gt;&lt;lineCharCount val=&quot;1&quot;/&gt;&lt;lineCharCount val=&quot;10&quot;/&gt;&lt;lineCharCount val=&quot;12&quot;/&gt;&lt;lineCharCount val=&quot;6&quot;/&gt;&lt;/TableIndex&gt;&lt;/ShapeTextInfo&gt;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owardm\AppData\Local\Temp\PR\data\asimages\{1BAD39E5-1F52-4055-B213-550BCCE9EF21}_44.png&quot;/&gt;&lt;left val=&quot;424&quot;/&gt;&lt;top val=&quot;216&quot;/&gt;&lt;width val=&quot;63&quot;/&gt;&lt;height val=&quot;235&quot;/&gt;&lt;hasText val=&quot;1&quot;/&gt;&lt;/Image&gt;&lt;/ThreeDShapeInfo&gt;"/>
  <p:tag name="PRESENTER_SHAPETEXTINFO" val="&lt;ShapeTextInfo&gt;&lt;TableIndex row=&quot;-1&quot; col=&quot;-1&quot;&gt;&lt;linesCount val=&quot;9&quot;/&gt;&lt;lineCharCount val=&quot;4&quot;/&gt;&lt;lineCharCount val=&quot;1&quot;/&gt;&lt;lineCharCount val=&quot;1&quot;/&gt;&lt;lineCharCount val=&quot;1&quot;/&gt;&lt;lineCharCount val=&quot;1&quot;/&gt;&lt;lineCharCount val=&quot;1&quot;/&gt;&lt;lineCharCount val=&quot;1&quot;/&gt;&lt;lineCharCount val=&quot;1&quot;/&gt;&lt;lineCharCount val=&quot;3&quot;/&gt;&lt;/TableIndex&gt;&lt;/ShapeTextInfo&gt;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owardm\AppData\Local\Temp\PR\data\asimages\{F5D2B01C-AA17-47D6-97DE-CF0C34AB118A}_44.png&quot;/&gt;&lt;left val=&quot;106&quot;/&gt;&lt;top val=&quot;254&quot;/&gt;&lt;width val=&quot;63&quot;/&gt;&lt;height val=&quot;235&quot;/&gt;&lt;hasText val=&quot;1&quot;/&gt;&lt;/Image&gt;&lt;/ThreeDShapeInfo&gt;"/>
  <p:tag name="PRESENTER_SHAPETEXTINFO" val="&lt;ShapeTextInfo&gt;&lt;TableIndex row=&quot;-1&quot; col=&quot;-1&quot;&gt;&lt;linesCount val=&quot;9&quot;/&gt;&lt;lineCharCount val=&quot;4&quot;/&gt;&lt;lineCharCount val=&quot;1&quot;/&gt;&lt;lineCharCount val=&quot;1&quot;/&gt;&lt;lineCharCount val=&quot;1&quot;/&gt;&lt;lineCharCount val=&quot;1&quot;/&gt;&lt;lineCharCount val=&quot;1&quot;/&gt;&lt;lineCharCount val=&quot;1&quot;/&gt;&lt;lineCharCount val=&quot;1&quot;/&gt;&lt;lineCharCount val=&quot;3&quot;/&gt;&lt;/TableIndex&gt;&lt;/ShapeTextInfo&gt;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45,130931742,Q:\R&amp;D\VAM\FY2016\PLA-Roadshow\FY16 Teacher Evaluation Presentation v02_pptx\Media.ppcx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owardm\AppData\Local\Temp\PR\data\asimages\{FC49471B-420B-466B-B87E-A962692C5FBA}_45.png&quot;/&gt;&lt;left val=&quot;0&quot;/&gt;&lt;top val=&quot;2&quot;/&gt;&lt;width val=&quot;720&quot;/&gt;&lt;height val=&quot;85&quot;/&gt;&lt;hasText val=&quot;1&quot;/&gt;&lt;/Image&gt;&lt;/ThreeDShapeInfo&gt;"/>
  <p:tag name="PRESENTER_SHAPETEXTINFO" val="&lt;ShapeTextInfo&gt;&lt;TableIndex row=&quot;-1&quot; col=&quot;-1&quot;&gt;&lt;linesCount val=&quot;1&quot;/&gt;&lt;lineCharCount val=&quot;17&quot;/&gt;&lt;/TableIndex&gt;&lt;/ShapeTextInfo&gt;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owardm\AppData\Local\Temp\PR\data\asimages\{D4113D3D-EE0C-4EBE-B8FB-B2848B1F8318}_45.png&quot;/&gt;&lt;left val=&quot;0&quot;/&gt;&lt;top val=&quot;105&quot;/&gt;&lt;width val=&quot;684&quot;/&gt;&lt;height val=&quot;322&quot;/&gt;&lt;hasText val=&quot;1&quot;/&gt;&lt;/Image&gt;&lt;/ThreeDShapeInfo&gt;"/>
  <p:tag name="PRESENTER_SHAPETEXTINFO" val="&lt;ShapeTextInfo&gt;&lt;TableIndex row=&quot;-1&quot; col=&quot;-1&quot;&gt;&lt;linesCount val=&quot;6&quot;/&gt;&lt;lineCharCount val=&quot;32&quot;/&gt;&lt;lineCharCount val=&quot;40&quot;/&gt;&lt;lineCharCount val=&quot;51&quot;/&gt;&lt;lineCharCount val=&quot;47&quot;/&gt;&lt;lineCharCount val=&quot;1&quot;/&gt;&lt;lineCharCount val=&quot;1&quot;/&gt;&lt;/TableIndex&gt;&lt;/ShapeTextInfo&gt;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owardm\AppData\Local\Temp\PR\data\asimages\{12E4455C-FA89-441A-B146-9EEC8BBBCD9E}_3.png&quot;/&gt;&lt;left val=&quot;0&quot;/&gt;&lt;top val=&quot;6&quot;/&gt;&lt;width val=&quot;721&quot;/&gt;&lt;height val=&quot;105&quot;/&gt;&lt;hasText val=&quot;1&quot;/&gt;&lt;/Image&gt;&lt;/ThreeDShapeInfo&gt;"/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46,130931742,Q:\R&amp;D\VAM\FY2016\PLA-Roadshow\FY16 Teacher Evaluation Presentation v02_pptx\Media.ppcx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owardm\AppData\Local\Temp\PR\data\asimages\{C2764295-6B4D-4B0B-81CD-0D55DB17C4BA}_46.png&quot;/&gt;&lt;left val=&quot;0&quot;/&gt;&lt;top val=&quot;-16&quot;/&gt;&lt;width val=&quot;721&quot;/&gt;&lt;height val=&quot;115&quot;/&gt;&lt;hasText val=&quot;1&quot;/&gt;&lt;/Image&gt;&lt;/ThreeDShapeInfo&gt;"/>
  <p:tag name="PRESENTER_SHAPETEXTINFO" val="&lt;ShapeTextInfo&gt;&lt;TableIndex row=&quot;-1&quot; col=&quot;-1&quot;&gt;&lt;linesCount val=&quot;2&quot;/&gt;&lt;lineCharCount val=&quot;30&quot;/&gt;&lt;lineCharCount val=&quot;11&quot;/&gt;&lt;/TableIndex&gt;&lt;/ShapeTextInfo&gt;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owardm\AppData\Local\Temp\PR\data\asimages\{02B7A7C0-128E-4A6E-BC86-24A69CCEACEB}_46.png&quot;/&gt;&lt;left val=&quot;97&quot;/&gt;&lt;top val=&quot;73&quot;/&gt;&lt;width val=&quot;390&quot;/&gt;&lt;height val=&quot;460&quot;/&gt;&lt;hasText val=&quot;1&quot;/&gt;&lt;/Image&gt;&lt;/ThreeDShapeInfo&gt;"/>
  <p:tag name="PRESENTER_SHAPETEXTINFO" val="&lt;ShapeTextInfo&gt;&lt;TableIndex row=&quot;1&quot; col=&quot;1&quot;&gt;&lt;linesCount val=&quot;0&quot;/&gt;&lt;/TableIndex&gt;&lt;TableIndex row=&quot;1&quot; col=&quot;2&quot;&gt;&lt;linesCount val=&quot;2&quot;/&gt;&lt;lineCharCount val=&quot;25&quot;/&gt;&lt;lineCharCount val=&quot;30&quot;/&gt;&lt;/TableIndex&gt;&lt;TableIndex row=&quot;1&quot; col=&quot;3&quot;&gt;&lt;linesCount val=&quot;2&quot;/&gt;&lt;lineCharCount val=&quot;25&quot;/&gt;&lt;lineCharCount val=&quot;30&quot;/&gt;&lt;/TableIndex&gt;&lt;TableIndex row=&quot;1&quot; col=&quot;4&quot;&gt;&lt;linesCount val=&quot;2&quot;/&gt;&lt;lineCharCount val=&quot;25&quot;/&gt;&lt;lineCharCount val=&quot;30&quot;/&gt;&lt;/TableIndex&gt;&lt;TableIndex row=&quot;2&quot; col=&quot;1&quot;&gt;&lt;linesCount val=&quot;0&quot;/&gt;&lt;/TableIndex&gt;&lt;TableIndex row=&quot;2&quot; col=&quot;2&quot;&gt;&lt;linesCount val=&quot;1&quot;/&gt;&lt;lineCharCount val=&quot;8&quot;/&gt;&lt;/TableIndex&gt;&lt;TableIndex row=&quot;2&quot; col=&quot;3&quot;&gt;&lt;linesCount val=&quot;2&quot;/&gt;&lt;lineCharCount val=&quot;6&quot;/&gt;&lt;lineCharCount val=&quot;8&quot;/&gt;&lt;/TableIndex&gt;&lt;TableIndex row=&quot;2&quot; col=&quot;4&quot;&gt;&lt;linesCount val=&quot;1&quot;/&gt;&lt;lineCharCount val=&quot;4&quot;/&gt;&lt;/TableIndex&gt;&lt;TableIndex row=&quot;3&quot; col=&quot;1&quot;&gt;&lt;linesCount val=&quot;2&quot;/&gt;&lt;lineCharCount val=&quot;30&quot;/&gt;&lt;lineCharCount val=&quot;20&quot;/&gt;&lt;/TableIndex&gt;&lt;TableIndex row=&quot;3&quot; col=&quot;2&quot;&gt;&lt;linesCount val=&quot;1&quot;/&gt;&lt;lineCharCount val=&quot;5&quot;/&gt;&lt;/TableIndex&gt;&lt;TableIndex row=&quot;3&quot; col=&quot;3&quot;&gt;&lt;linesCount val=&quot;1&quot;/&gt;&lt;lineCharCount val=&quot;4&quot;/&gt;&lt;/TableIndex&gt;&lt;TableIndex row=&quot;3&quot; col=&quot;4&quot;&gt;&lt;linesCount val=&quot;1&quot;/&gt;&lt;lineCharCount val=&quot;4&quot;/&gt;&lt;/TableIndex&gt;&lt;TableIndex row=&quot;4&quot; col=&quot;1&quot;&gt;&lt;linesCount val=&quot;2&quot;/&gt;&lt;lineCharCount val=&quot;30&quot;/&gt;&lt;lineCharCount val=&quot;20&quot;/&gt;&lt;/TableIndex&gt;&lt;TableIndex row=&quot;4&quot; col=&quot;2&quot;&gt;&lt;linesCount val=&quot;1&quot;/&gt;&lt;lineCharCount val=&quot;5&quot;/&gt;&lt;/TableIndex&gt;&lt;TableIndex row=&quot;4&quot; col=&quot;3&quot;&gt;&lt;linesCount val=&quot;1&quot;/&gt;&lt;lineCharCount val=&quot;4&quot;/&gt;&lt;/TableIndex&gt;&lt;TableIndex row=&quot;4&quot; col=&quot;4&quot;&gt;&lt;linesCount val=&quot;0&quot;/&gt;&lt;/TableIndex&gt;&lt;TableIndex row=&quot;5&quot; col=&quot;1&quot;&gt;&lt;linesCount val=&quot;2&quot;/&gt;&lt;lineCharCount val=&quot;30&quot;/&gt;&lt;lineCharCount val=&quot;20&quot;/&gt;&lt;/TableIndex&gt;&lt;TableIndex row=&quot;5&quot; col=&quot;2&quot;&gt;&lt;linesCount val=&quot;1&quot;/&gt;&lt;lineCharCount val=&quot;5&quot;/&gt;&lt;/TableIndex&gt;&lt;TableIndex row=&quot;5&quot; col=&quot;3&quot;&gt;&lt;linesCount val=&quot;1&quot;/&gt;&lt;lineCharCount val=&quot;6&quot;/&gt;&lt;/TableIndex&gt;&lt;TableIndex row=&quot;5&quot; col=&quot;4&quot;&gt;&lt;linesCount val=&quot;1&quot;/&gt;&lt;lineCharCount val=&quot;6&quot;/&gt;&lt;/TableIndex&gt;&lt;TableIndex row=&quot;6&quot; col=&quot;1&quot;&gt;&lt;linesCount val=&quot;2&quot;/&gt;&lt;lineCharCount val=&quot;30&quot;/&gt;&lt;lineCharCount val=&quot;20&quot;/&gt;&lt;/TableIndex&gt;&lt;TableIndex row=&quot;6&quot; col=&quot;2&quot;&gt;&lt;linesCount val=&quot;1&quot;/&gt;&lt;lineCharCount val=&quot;6&quot;/&gt;&lt;/TableIndex&gt;&lt;TableIndex row=&quot;6&quot; col=&quot;3&quot;&gt;&lt;linesCount val=&quot;1&quot;/&gt;&lt;lineCharCount val=&quot;6&quot;/&gt;&lt;/TableIndex&gt;&lt;TableIndex row=&quot;6&quot; col=&quot;4&quot;&gt;&lt;linesCount val=&quot;0&quot;/&gt;&lt;/TableIndex&gt;&lt;TableIndex row=&quot;7&quot; col=&quot;1&quot;&gt;&lt;linesCount val=&quot;2&quot;/&gt;&lt;lineCharCount val=&quot;30&quot;/&gt;&lt;lineCharCount val=&quot;20&quot;/&gt;&lt;/TableIndex&gt;&lt;TableIndex row=&quot;7&quot; col=&quot;2&quot;&gt;&lt;linesCount val=&quot;1&quot;/&gt;&lt;lineCharCount val=&quot;6&quot;/&gt;&lt;/TableIndex&gt;&lt;TableIndex row=&quot;7&quot; col=&quot;3&quot;&gt;&lt;linesCount val=&quot;1&quot;/&gt;&lt;lineCharCount val=&quot;6&quot;/&gt;&lt;/TableIndex&gt;&lt;TableIndex row=&quot;7&quot; col=&quot;4&quot;&gt;&lt;linesCount val=&quot;0&quot;/&gt;&lt;/TableIndex&gt;&lt;TableIndex row=&quot;8&quot; col=&quot;1&quot;&gt;&lt;linesCount val=&quot;2&quot;/&gt;&lt;lineCharCount val=&quot;30&quot;/&gt;&lt;lineCharCount val=&quot;20&quot;/&gt;&lt;/TableIndex&gt;&lt;TableIndex row=&quot;8&quot; col=&quot;2&quot;&gt;&lt;linesCount val=&quot;1&quot;/&gt;&lt;lineCharCount val=&quot;6&quot;/&gt;&lt;/TableIndex&gt;&lt;TableIndex row=&quot;8&quot; col=&quot;3&quot;&gt;&lt;linesCount val=&quot;0&quot;/&gt;&lt;/TableIndex&gt;&lt;TableIndex row=&quot;8&quot; col=&quot;4&quot;&gt;&lt;linesCount val=&quot;0&quot;/&gt;&lt;/TableIndex&gt;&lt;TableIndex row=&quot;9&quot; col=&quot;1&quot;&gt;&lt;linesCount val=&quot;2&quot;/&gt;&lt;lineCharCount val=&quot;30&quot;/&gt;&lt;lineCharCount val=&quot;20&quot;/&gt;&lt;/TableIndex&gt;&lt;TableIndex row=&quot;9&quot; col=&quot;2&quot;&gt;&lt;linesCount val=&quot;0&quot;/&gt;&lt;/TableIndex&gt;&lt;TableIndex row=&quot;9&quot; col=&quot;3&quot;&gt;&lt;linesCount val=&quot;0&quot;/&gt;&lt;/TableIndex&gt;&lt;TableIndex row=&quot;9&quot; col=&quot;4&quot;&gt;&lt;linesCount val=&quot;0&quot;/&gt;&lt;/TableIndex&gt;&lt;TableIndex row=&quot;10&quot; col=&quot;1&quot;&gt;&lt;linesCount val=&quot;2&quot;/&gt;&lt;lineCharCount val=&quot;30&quot;/&gt;&lt;lineCharCount val=&quot;20&quot;/&gt;&lt;/TableIndex&gt;&lt;TableIndex row=&quot;10&quot; col=&quot;2&quot;&gt;&lt;linesCount val=&quot;0&quot;/&gt;&lt;/TableIndex&gt;&lt;TableIndex row=&quot;10&quot; col=&quot;3&quot;&gt;&lt;linesCount val=&quot;0&quot;/&gt;&lt;/TableIndex&gt;&lt;TableIndex row=&quot;10&quot; col=&quot;4&quot;&gt;&lt;linesCount val=&quot;2&quot;/&gt;&lt;lineCharCount val=&quot;1&quot;/&gt;&lt;lineCharCount val=&quot;4&quot;/&gt;&lt;/TableIndex&gt;&lt;TableIndex row=&quot;11&quot; col=&quot;1&quot;&gt;&lt;linesCount val=&quot;2&quot;/&gt;&lt;lineCharCount val=&quot;30&quot;/&gt;&lt;lineCharCount val=&quot;20&quot;/&gt;&lt;/TableIndex&gt;&lt;TableIndex row=&quot;11&quot; col=&quot;2&quot;&gt;&lt;linesCount val=&quot;1&quot;/&gt;&lt;lineCharCount val=&quot;4&quot;/&gt;&lt;/TableIndex&gt;&lt;TableIndex row=&quot;11&quot; col=&quot;3&quot;&gt;&lt;linesCount val=&quot;0&quot;/&gt;&lt;/TableIndex&gt;&lt;TableIndex row=&quot;11&quot; col=&quot;4&quot;&gt;&lt;linesCount val=&quot;0&quot;/&gt;&lt;/TableIndex&gt;&lt;/ShapeTextInfo&gt;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owardm\AppData\Local\Temp\PR\data\asimages\{4D6BF948-2195-4448-94CA-A4427E72F77C}_46.png&quot;/&gt;&lt;left val=&quot;172&quot;/&gt;&lt;top val=&quot;413&quot;/&gt;&lt;width val=&quot;82&quot;/&gt;&lt;height val=&quot;43&quot;/&gt;&lt;hasText val=&quot;1&quot;/&gt;&lt;/Image&gt;&lt;/ThreeDShapeInfo&gt;"/>
  <p:tag name="PRESENTER_SHAPETEXTINFO" val="&lt;ShapeTextInfo&gt;&lt;TableIndex row=&quot;-1&quot; col=&quot;-1&quot;&gt;&lt;linesCount val=&quot;1&quot;/&gt;&lt;lineCharCount val=&quot;5&quot;/&gt;&lt;/TableIndex&gt;&lt;/ShapeTextInfo&gt;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owardm\AppData\Local\Temp\PR\data\asimages\{C2C1162E-0168-4D3E-A57C-547746A0E096}_46.png&quot;/&gt;&lt;left val=&quot;394&quot;/&gt;&lt;top val=&quot;348&quot;/&gt;&lt;width val=&quot;82&quot;/&gt;&lt;height val=&quot;43&quot;/&gt;&lt;hasText val=&quot;1&quot;/&gt;&lt;/Image&gt;&lt;/ThreeDShapeInfo&gt;"/>
  <p:tag name="PRESENTER_SHAPETEXTINFO" val="&lt;ShapeTextInfo&gt;&lt;TableIndex row=&quot;-1&quot; col=&quot;-1&quot;&gt;&lt;linesCount val=&quot;1&quot;/&gt;&lt;lineCharCount val=&quot;5&quot;/&gt;&lt;/TableIndex&gt;&lt;/ShapeTextInfo&gt;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owardm\AppData\Local\Temp\PR\data\asimages\{1026E0C2-80C2-4E36-BF10-0F676BEE40F0}_46.png&quot;/&gt;&lt;left val=&quot;283&quot;/&gt;&lt;top val=&quot;379&quot;/&gt;&lt;width val=&quot;82&quot;/&gt;&lt;height val=&quot;43&quot;/&gt;&lt;hasText val=&quot;1&quot;/&gt;&lt;/Image&gt;&lt;/ThreeDShapeInfo&gt;"/>
  <p:tag name="PRESENTER_SHAPETEXTINFO" val="&lt;ShapeTextInfo&gt;&lt;TableIndex row=&quot;-1&quot; col=&quot;-1&quot;&gt;&lt;linesCount val=&quot;1&quot;/&gt;&lt;lineCharCount val=&quot;5&quot;/&gt;&lt;/TableIndex&gt;&lt;/ShapeTextInfo&gt;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owardm\AppData\Local\Temp\PR\data\asimages\{739A4C8E-650E-4F42-A4CB-0752BECA674E}_46.png&quot;/&gt;&lt;left val=&quot;289&quot;/&gt;&lt;top val=&quot;456&quot;/&gt;&lt;width val=&quot;71&quot;/&gt;&lt;height val=&quot;43&quot;/&gt;&lt;hasText val=&quot;1&quot;/&gt;&lt;/Image&gt;&lt;/ThreeDShapeInfo&gt;"/>
  <p:tag name="PRESENTER_SHAPETEXTINFO" val="&lt;ShapeTextInfo&gt;&lt;TableIndex row=&quot;-1&quot; col=&quot;-1&quot;&gt;&lt;linesCount val=&quot;1&quot;/&gt;&lt;lineCharCount val=&quot;4&quot;/&gt;&lt;/TableIndex&gt;&lt;/ShapeTextInfo&gt;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owardm\AppData\Local\Temp\PR\data\asimages\{EE91FE47-74B6-41FD-900E-3D67DBD9525D}_46.png&quot;/&gt;&lt;left val=&quot;533&quot;/&gt;&lt;top val=&quot;303&quot;/&gt;&lt;width val=&quot;152&quot;/&gt;&lt;height val=&quot;105&quot;/&gt;&lt;hasText val=&quot;1&quot;/&gt;&lt;/Image&gt;&lt;/ThreeDShapeInfo&gt;"/>
  <p:tag name="PRESENTER_SHAPETEXTINFO" val="&lt;ShapeTextInfo&gt;&lt;TableIndex row=&quot;-1&quot; col=&quot;-1&quot;&gt;&lt;linesCount val=&quot;3&quot;/&gt;&lt;lineCharCount val=&quot;1&quot;/&gt;&lt;lineCharCount val=&quot;19&quot;/&gt;&lt;lineCharCount val=&quot;4&quot;/&gt;&lt;/TableIndex&gt;&lt;/ShapeTextInfo&gt;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owardm\AppData\Local\Temp\PR\data\asimages\{9E9139E7-8D3E-49DF-B50E-7D638C80DAF9}_46.png&quot;/&gt;&lt;left val=&quot;397&quot;/&gt;&lt;top val=&quot;228&quot;/&gt;&lt;width val=&quot;64&quot;/&gt;&lt;height val=&quot;235&quot;/&gt;&lt;hasText val=&quot;1&quot;/&gt;&lt;/Image&gt;&lt;/ThreeDShapeInfo&gt;"/>
  <p:tag name="PRESENTER_SHAPETEXTINFO" val="&lt;ShapeTextInfo&gt;&lt;TableIndex row=&quot;-1&quot; col=&quot;-1&quot;&gt;&lt;linesCount val=&quot;9&quot;/&gt;&lt;lineCharCount val=&quot;5&quot;/&gt;&lt;lineCharCount val=&quot;1&quot;/&gt;&lt;lineCharCount val=&quot;1&quot;/&gt;&lt;lineCharCount val=&quot;1&quot;/&gt;&lt;lineCharCount val=&quot;1&quot;/&gt;&lt;lineCharCount val=&quot;1&quot;/&gt;&lt;lineCharCount val=&quot;1&quot;/&gt;&lt;lineCharCount val=&quot;1&quot;/&gt;&lt;lineCharCount val=&quot;4&quot;/&gt;&lt;/TableIndex&gt;&lt;/ShapeTextInfo&gt;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owardm\AppData\Local\Temp\PR\data\asimages\{FD3413A2-9CEB-4F62-AF32-8FB9BD71673C}_3.png&quot;/&gt;&lt;left val=&quot;15&quot;/&gt;&lt;top val=&quot;102&quot;/&gt;&lt;width val=&quot;663&quot;/&gt;&lt;height val=&quot;422&quot;/&gt;&lt;hasText val=&quot;1&quot;/&gt;&lt;/Image&gt;&lt;/ThreeDShapeInfo&gt;"/>
  <p:tag name="PRESENTER_SHAPETEXTINFO" val="&lt;ShapeTextInfo&gt;&lt;TableIndex row=&quot;-1&quot; col=&quot;-1&quot;&gt;&lt;linesCount val=&quot;10&quot;/&gt;&lt;lineCharCount val=&quot;46&quot;/&gt;&lt;lineCharCount val=&quot;40&quot;/&gt;&lt;lineCharCount val=&quot;47&quot;/&gt;&lt;lineCharCount val=&quot;37&quot;/&gt;&lt;lineCharCount val=&quot;39&quot;/&gt;&lt;lineCharCount val=&quot;40&quot;/&gt;&lt;lineCharCount val=&quot;37&quot;/&gt;&lt;lineCharCount val=&quot;29&quot;/&gt;&lt;lineCharCount val=&quot;38&quot;/&gt;&lt;lineCharCount val=&quot;40&quot;/&gt;&lt;/TableIndex&gt;&lt;/ShapeTextInfo&gt;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owardm\AppData\Local\Temp\PR\data\asimages\{09698772-B825-474B-902B-7D4BB578B004}_46.png&quot;/&gt;&lt;left val=&quot;183&quot;/&gt;&lt;top val=&quot;250&quot;/&gt;&lt;width val=&quot;64&quot;/&gt;&lt;height val=&quot;235&quot;/&gt;&lt;hasText val=&quot;1&quot;/&gt;&lt;/Image&gt;&lt;/ThreeDShapeInfo&gt;"/>
  <p:tag name="PRESENTER_SHAPETEXTINFO" val="&lt;ShapeTextInfo&gt;&lt;TableIndex row=&quot;-1&quot; col=&quot;-1&quot;&gt;&lt;linesCount val=&quot;9&quot;/&gt;&lt;lineCharCount val=&quot;5&quot;/&gt;&lt;lineCharCount val=&quot;1&quot;/&gt;&lt;lineCharCount val=&quot;1&quot;/&gt;&lt;lineCharCount val=&quot;1&quot;/&gt;&lt;lineCharCount val=&quot;1&quot;/&gt;&lt;lineCharCount val=&quot;1&quot;/&gt;&lt;lineCharCount val=&quot;1&quot;/&gt;&lt;lineCharCount val=&quot;1&quot;/&gt;&lt;lineCharCount val=&quot;4&quot;/&gt;&lt;/TableIndex&gt;&lt;/ShapeTextInfo&gt;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47,130931742,Q:\R&amp;D\VAM\FY2016\PLA-Roadshow\FY16 Teacher Evaluation Presentation v02_pptx\Media.ppcx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owardm\AppData\Local\Temp\PR\data\asimages\{9BE6A837-8883-4CD8-B7F6-19BC11F70C1F}_47.png&quot;/&gt;&lt;left val=&quot;0&quot;/&gt;&lt;top val=&quot;-16&quot;/&gt;&lt;width val=&quot;721&quot;/&gt;&lt;height val=&quot;115&quot;/&gt;&lt;hasText val=&quot;1&quot;/&gt;&lt;/Image&gt;&lt;/ThreeDShapeInfo&gt;"/>
  <p:tag name="PRESENTER_SHAPETEXTINFO" val="&lt;ShapeTextInfo&gt;&lt;TableIndex row=&quot;-1&quot; col=&quot;-1&quot;&gt;&lt;linesCount val=&quot;2&quot;/&gt;&lt;lineCharCount val=&quot;30&quot;/&gt;&lt;lineCharCount val=&quot;11&quot;/&gt;&lt;/TableIndex&gt;&lt;/ShapeTextInfo&gt;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owardm\AppData\Local\Temp\PR\data\asimages\{7317DA76-77DD-4F62-BDEB-29E3BC7AA042}_47.png&quot;/&gt;&lt;left val=&quot;97&quot;/&gt;&lt;top val=&quot;73&quot;/&gt;&lt;width val=&quot;390&quot;/&gt;&lt;height val=&quot;460&quot;/&gt;&lt;hasText val=&quot;1&quot;/&gt;&lt;/Image&gt;&lt;/ThreeDShapeInfo&gt;"/>
  <p:tag name="PRESENTER_SHAPETEXTINFO" val="&lt;ShapeTextInfo&gt;&lt;TableIndex row=&quot;1&quot; col=&quot;1&quot;&gt;&lt;linesCount val=&quot;0&quot;/&gt;&lt;/TableIndex&gt;&lt;TableIndex row=&quot;1&quot; col=&quot;2&quot;&gt;&lt;linesCount val=&quot;2&quot;/&gt;&lt;lineCharCount val=&quot;25&quot;/&gt;&lt;lineCharCount val=&quot;30&quot;/&gt;&lt;/TableIndex&gt;&lt;TableIndex row=&quot;1&quot; col=&quot;3&quot;&gt;&lt;linesCount val=&quot;2&quot;/&gt;&lt;lineCharCount val=&quot;25&quot;/&gt;&lt;lineCharCount val=&quot;30&quot;/&gt;&lt;/TableIndex&gt;&lt;TableIndex row=&quot;1&quot; col=&quot;4&quot;&gt;&lt;linesCount val=&quot;2&quot;/&gt;&lt;lineCharCount val=&quot;25&quot;/&gt;&lt;lineCharCount val=&quot;30&quot;/&gt;&lt;/TableIndex&gt;&lt;TableIndex row=&quot;2&quot; col=&quot;1&quot;&gt;&lt;linesCount val=&quot;0&quot;/&gt;&lt;/TableIndex&gt;&lt;TableIndex row=&quot;2&quot; col=&quot;2&quot;&gt;&lt;linesCount val=&quot;1&quot;/&gt;&lt;lineCharCount val=&quot;8&quot;/&gt;&lt;/TableIndex&gt;&lt;TableIndex row=&quot;2&quot; col=&quot;3&quot;&gt;&lt;linesCount val=&quot;2&quot;/&gt;&lt;lineCharCount val=&quot;6&quot;/&gt;&lt;lineCharCount val=&quot;8&quot;/&gt;&lt;/TableIndex&gt;&lt;TableIndex row=&quot;2&quot; col=&quot;4&quot;&gt;&lt;linesCount val=&quot;1&quot;/&gt;&lt;lineCharCount val=&quot;4&quot;/&gt;&lt;/TableIndex&gt;&lt;TableIndex row=&quot;3&quot; col=&quot;1&quot;&gt;&lt;linesCount val=&quot;2&quot;/&gt;&lt;lineCharCount val=&quot;30&quot;/&gt;&lt;lineCharCount val=&quot;20&quot;/&gt;&lt;/TableIndex&gt;&lt;TableIndex row=&quot;3&quot; col=&quot;2&quot;&gt;&lt;linesCount val=&quot;1&quot;/&gt;&lt;lineCharCount val=&quot;5&quot;/&gt;&lt;/TableIndex&gt;&lt;TableIndex row=&quot;3&quot; col=&quot;3&quot;&gt;&lt;linesCount val=&quot;1&quot;/&gt;&lt;lineCharCount val=&quot;4&quot;/&gt;&lt;/TableIndex&gt;&lt;TableIndex row=&quot;3&quot; col=&quot;4&quot;&gt;&lt;linesCount val=&quot;1&quot;/&gt;&lt;lineCharCount val=&quot;4&quot;/&gt;&lt;/TableIndex&gt;&lt;TableIndex row=&quot;4&quot; col=&quot;1&quot;&gt;&lt;linesCount val=&quot;2&quot;/&gt;&lt;lineCharCount val=&quot;30&quot;/&gt;&lt;lineCharCount val=&quot;20&quot;/&gt;&lt;/TableIndex&gt;&lt;TableIndex row=&quot;4&quot; col=&quot;2&quot;&gt;&lt;linesCount val=&quot;1&quot;/&gt;&lt;lineCharCount val=&quot;5&quot;/&gt;&lt;/TableIndex&gt;&lt;TableIndex row=&quot;4&quot; col=&quot;3&quot;&gt;&lt;linesCount val=&quot;1&quot;/&gt;&lt;lineCharCount val=&quot;4&quot;/&gt;&lt;/TableIndex&gt;&lt;TableIndex row=&quot;4&quot; col=&quot;4&quot;&gt;&lt;linesCount val=&quot;0&quot;/&gt;&lt;/TableIndex&gt;&lt;TableIndex row=&quot;5&quot; col=&quot;1&quot;&gt;&lt;linesCount val=&quot;2&quot;/&gt;&lt;lineCharCount val=&quot;30&quot;/&gt;&lt;lineCharCount val=&quot;20&quot;/&gt;&lt;/TableIndex&gt;&lt;TableIndex row=&quot;5&quot; col=&quot;2&quot;&gt;&lt;linesCount val=&quot;1&quot;/&gt;&lt;lineCharCount val=&quot;5&quot;/&gt;&lt;/TableIndex&gt;&lt;TableIndex row=&quot;5&quot; col=&quot;3&quot;&gt;&lt;linesCount val=&quot;1&quot;/&gt;&lt;lineCharCount val=&quot;6&quot;/&gt;&lt;/TableIndex&gt;&lt;TableIndex row=&quot;5&quot; col=&quot;4&quot;&gt;&lt;linesCount val=&quot;1&quot;/&gt;&lt;lineCharCount val=&quot;6&quot;/&gt;&lt;/TableIndex&gt;&lt;TableIndex row=&quot;6&quot; col=&quot;1&quot;&gt;&lt;linesCount val=&quot;2&quot;/&gt;&lt;lineCharCount val=&quot;30&quot;/&gt;&lt;lineCharCount val=&quot;20&quot;/&gt;&lt;/TableIndex&gt;&lt;TableIndex row=&quot;6&quot; col=&quot;2&quot;&gt;&lt;linesCount val=&quot;1&quot;/&gt;&lt;lineCharCount val=&quot;6&quot;/&gt;&lt;/TableIndex&gt;&lt;TableIndex row=&quot;6&quot; col=&quot;3&quot;&gt;&lt;linesCount val=&quot;1&quot;/&gt;&lt;lineCharCount val=&quot;6&quot;/&gt;&lt;/TableIndex&gt;&lt;TableIndex row=&quot;6&quot; col=&quot;4&quot;&gt;&lt;linesCount val=&quot;0&quot;/&gt;&lt;/TableIndex&gt;&lt;TableIndex row=&quot;7&quot; col=&quot;1&quot;&gt;&lt;linesCount val=&quot;2&quot;/&gt;&lt;lineCharCount val=&quot;30&quot;/&gt;&lt;lineCharCount val=&quot;20&quot;/&gt;&lt;/TableIndex&gt;&lt;TableIndex row=&quot;7&quot; col=&quot;2&quot;&gt;&lt;linesCount val=&quot;1&quot;/&gt;&lt;lineCharCount val=&quot;6&quot;/&gt;&lt;/TableIndex&gt;&lt;TableIndex row=&quot;7&quot; col=&quot;3&quot;&gt;&lt;linesCount val=&quot;1&quot;/&gt;&lt;lineCharCount val=&quot;6&quot;/&gt;&lt;/TableIndex&gt;&lt;TableIndex row=&quot;7&quot; col=&quot;4&quot;&gt;&lt;linesCount val=&quot;0&quot;/&gt;&lt;/TableIndex&gt;&lt;TableIndex row=&quot;8&quot; col=&quot;1&quot;&gt;&lt;linesCount val=&quot;2&quot;/&gt;&lt;lineCharCount val=&quot;30&quot;/&gt;&lt;lineCharCount val=&quot;20&quot;/&gt;&lt;/TableIndex&gt;&lt;TableIndex row=&quot;8&quot; col=&quot;2&quot;&gt;&lt;linesCount val=&quot;1&quot;/&gt;&lt;lineCharCount val=&quot;6&quot;/&gt;&lt;/TableIndex&gt;&lt;TableIndex row=&quot;8&quot; col=&quot;3&quot;&gt;&lt;linesCount val=&quot;0&quot;/&gt;&lt;/TableIndex&gt;&lt;TableIndex row=&quot;8&quot; col=&quot;4&quot;&gt;&lt;linesCount val=&quot;0&quot;/&gt;&lt;/TableIndex&gt;&lt;TableIndex row=&quot;9&quot; col=&quot;1&quot;&gt;&lt;linesCount val=&quot;2&quot;/&gt;&lt;lineCharCount val=&quot;30&quot;/&gt;&lt;lineCharCount val=&quot;20&quot;/&gt;&lt;/TableIndex&gt;&lt;TableIndex row=&quot;9&quot; col=&quot;2&quot;&gt;&lt;linesCount val=&quot;0&quot;/&gt;&lt;/TableIndex&gt;&lt;TableIndex row=&quot;9&quot; col=&quot;3&quot;&gt;&lt;linesCount val=&quot;0&quot;/&gt;&lt;/TableIndex&gt;&lt;TableIndex row=&quot;9&quot; col=&quot;4&quot;&gt;&lt;linesCount val=&quot;0&quot;/&gt;&lt;/TableIndex&gt;&lt;TableIndex row=&quot;10&quot; col=&quot;1&quot;&gt;&lt;linesCount val=&quot;2&quot;/&gt;&lt;lineCharCount val=&quot;30&quot;/&gt;&lt;lineCharCount val=&quot;20&quot;/&gt;&lt;/TableIndex&gt;&lt;TableIndex row=&quot;10&quot; col=&quot;2&quot;&gt;&lt;linesCount val=&quot;0&quot;/&gt;&lt;/TableIndex&gt;&lt;TableIndex row=&quot;10&quot; col=&quot;3&quot;&gt;&lt;linesCount val=&quot;0&quot;/&gt;&lt;/TableIndex&gt;&lt;TableIndex row=&quot;10&quot; col=&quot;4&quot;&gt;&lt;linesCount val=&quot;2&quot;/&gt;&lt;lineCharCount val=&quot;1&quot;/&gt;&lt;lineCharCount val=&quot;4&quot;/&gt;&lt;/TableIndex&gt;&lt;TableIndex row=&quot;11&quot; col=&quot;1&quot;&gt;&lt;linesCount val=&quot;2&quot;/&gt;&lt;lineCharCount val=&quot;30&quot;/&gt;&lt;lineCharCount val=&quot;20&quot;/&gt;&lt;/TableIndex&gt;&lt;TableIndex row=&quot;11&quot; col=&quot;2&quot;&gt;&lt;linesCount val=&quot;1&quot;/&gt;&lt;lineCharCount val=&quot;4&quot;/&gt;&lt;/TableIndex&gt;&lt;TableIndex row=&quot;11&quot; col=&quot;3&quot;&gt;&lt;linesCount val=&quot;0&quot;/&gt;&lt;/TableIndex&gt;&lt;TableIndex row=&quot;11&quot; col=&quot;4&quot;&gt;&lt;linesCount val=&quot;0&quot;/&gt;&lt;/TableIndex&gt;&lt;/ShapeTextInfo&gt;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owardm\AppData\Local\Temp\PR\data\asimages\{D2FD3210-EB8D-404C-94E7-369F744B0262}_47.png&quot;/&gt;&lt;left val=&quot;172&quot;/&gt;&lt;top val=&quot;413&quot;/&gt;&lt;width val=&quot;82&quot;/&gt;&lt;height val=&quot;43&quot;/&gt;&lt;hasText val=&quot;1&quot;/&gt;&lt;/Image&gt;&lt;/ThreeDShapeInfo&gt;"/>
  <p:tag name="PRESENTER_SHAPETEXTINFO" val="&lt;ShapeTextInfo&gt;&lt;TableIndex row=&quot;-1&quot; col=&quot;-1&quot;&gt;&lt;linesCount val=&quot;1&quot;/&gt;&lt;lineCharCount val=&quot;5&quot;/&gt;&lt;/TableIndex&gt;&lt;/ShapeTextInfo&gt;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owardm\AppData\Local\Temp\PR\data\asimages\{AE74ED13-949A-444D-8D50-64B1E2CEAA6E}_47.png&quot;/&gt;&lt;left val=&quot;394&quot;/&gt;&lt;top val=&quot;348&quot;/&gt;&lt;width val=&quot;82&quot;/&gt;&lt;height val=&quot;43&quot;/&gt;&lt;hasText val=&quot;1&quot;/&gt;&lt;/Image&gt;&lt;/ThreeDShapeInfo&gt;"/>
  <p:tag name="PRESENTER_SHAPETEXTINFO" val="&lt;ShapeTextInfo&gt;&lt;TableIndex row=&quot;-1&quot; col=&quot;-1&quot;&gt;&lt;linesCount val=&quot;1&quot;/&gt;&lt;lineCharCount val=&quot;5&quot;/&gt;&lt;/TableIndex&gt;&lt;/ShapeTextInfo&gt;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owardm\AppData\Local\Temp\PR\data\asimages\{B9A168F1-1090-4DE2-8452-C52E0DF7F2DC}_47.png&quot;/&gt;&lt;left val=&quot;283&quot;/&gt;&lt;top val=&quot;379&quot;/&gt;&lt;width val=&quot;82&quot;/&gt;&lt;height val=&quot;43&quot;/&gt;&lt;hasText val=&quot;1&quot;/&gt;&lt;/Image&gt;&lt;/ThreeDShapeInfo&gt;"/>
  <p:tag name="PRESENTER_SHAPETEXTINFO" val="&lt;ShapeTextInfo&gt;&lt;TableIndex row=&quot;-1&quot; col=&quot;-1&quot;&gt;&lt;linesCount val=&quot;1&quot;/&gt;&lt;lineCharCount val=&quot;5&quot;/&gt;&lt;/TableIndex&gt;&lt;/ShapeTextInfo&gt;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owardm\AppData\Local\Temp\PR\data\asimages\{5F02A837-10E3-4A12-AFC9-9F6BA1C4A73C}_47.png&quot;/&gt;&lt;left val=&quot;289&quot;/&gt;&lt;top val=&quot;456&quot;/&gt;&lt;width val=&quot;71&quot;/&gt;&lt;height val=&quot;43&quot;/&gt;&lt;hasText val=&quot;1&quot;/&gt;&lt;/Image&gt;&lt;/ThreeDShapeInfo&gt;"/>
  <p:tag name="PRESENTER_SHAPETEXTINFO" val="&lt;ShapeTextInfo&gt;&lt;TableIndex row=&quot;-1&quot; col=&quot;-1&quot;&gt;&lt;linesCount val=&quot;1&quot;/&gt;&lt;lineCharCount val=&quot;4&quot;/&gt;&lt;/TableIndex&gt;&lt;/ShapeTextInfo&gt;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owardm\AppData\Local\Temp\PR\data\asimages\{ECFE964C-D72B-4430-A8E5-7D8E3B4A9708}_47.png&quot;/&gt;&lt;left val=&quot;533&quot;/&gt;&lt;top val=&quot;303&quot;/&gt;&lt;width val=&quot;152&quot;/&gt;&lt;height val=&quot;125&quot;/&gt;&lt;hasText val=&quot;1&quot;/&gt;&lt;/Image&gt;&lt;/ThreeDShapeInfo&gt;"/>
  <p:tag name="PRESENTER_SHAPETEXTINFO" val="&lt;ShapeTextInfo&gt;&lt;TableIndex row=&quot;-1&quot; col=&quot;-1&quot;&gt;&lt;linesCount val=&quot;5&quot;/&gt;&lt;lineCharCount val=&quot;1&quot;/&gt;&lt;lineCharCount val=&quot;19&quot;/&gt;&lt;lineCharCount val=&quot;4&quot;/&gt;&lt;lineCharCount val=&quot;7&quot;/&gt;&lt;lineCharCount val=&quot;11&quot;/&gt;&lt;/TableIndex&gt;&lt;/ShapeTextInfo&gt;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owardm\AppData\Local\Temp\PR\data\asimages\{C610B288-A1F8-4323-B49E-2F5218F128B2}_47.png&quot;/&gt;&lt;left val=&quot;397&quot;/&gt;&lt;top val=&quot;228&quot;/&gt;&lt;width val=&quot;64&quot;/&gt;&lt;height val=&quot;235&quot;/&gt;&lt;hasText val=&quot;1&quot;/&gt;&lt;/Image&gt;&lt;/ThreeDShapeInfo&gt;"/>
  <p:tag name="PRESENTER_SHAPETEXTINFO" val="&lt;ShapeTextInfo&gt;&lt;TableIndex row=&quot;-1&quot; col=&quot;-1&quot;&gt;&lt;linesCount val=&quot;9&quot;/&gt;&lt;lineCharCount val=&quot;5&quot;/&gt;&lt;lineCharCount val=&quot;1&quot;/&gt;&lt;lineCharCount val=&quot;1&quot;/&gt;&lt;lineCharCount val=&quot;1&quot;/&gt;&lt;lineCharCount val=&quot;1&quot;/&gt;&lt;lineCharCount val=&quot;1&quot;/&gt;&lt;lineCharCount val=&quot;1&quot;/&gt;&lt;lineCharCount val=&quot;1&quot;/&gt;&lt;lineCharCount val=&quot;4&quot;/&gt;&lt;/TableIndex&gt;&lt;/ShapeTextInfo&gt;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owardm\AppData\Local\Temp\PR\data\asimages\{A6D3B48F-D0DF-467D-A2B3-64450D6A2394}_47.png&quot;/&gt;&lt;left val=&quot;180&quot;/&gt;&lt;top val=&quot;250&quot;/&gt;&lt;width val=&quot;70&quot;/&gt;&lt;height val=&quot;235&quot;/&gt;&lt;hasText val=&quot;1&quot;/&gt;&lt;/Image&gt;&lt;/ThreeDShapeInfo&gt;"/>
  <p:tag name="PRESENTER_SHAPETEXTINFO" val="&lt;ShapeTextInfo&gt;&lt;TableIndex row=&quot;-1&quot; col=&quot;-1&quot;&gt;&lt;linesCount val=&quot;9&quot;/&gt;&lt;lineCharCount val=&quot;4&quot;/&gt;&lt;lineCharCount val=&quot;1&quot;/&gt;&lt;lineCharCount val=&quot;1&quot;/&gt;&lt;lineCharCount val=&quot;1&quot;/&gt;&lt;lineCharCount val=&quot;1&quot;/&gt;&lt;lineCharCount val=&quot;1&quot;/&gt;&lt;lineCharCount val=&quot;1&quot;/&gt;&lt;lineCharCount val=&quot;1&quot;/&gt;&lt;lineCharCount val=&quot;5&quot;/&gt;&lt;/TableIndex&gt;&lt;/ShapeTextInfo&gt;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48,130931742,Q:\R&amp;D\VAM\FY2016\PLA-Roadshow\FY16 Teacher Evaluation Presentation v02_pptx\Media.ppcx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owardm\AppData\Local\Temp\PR\data\asimages\{A7BF1903-3B6E-4BAC-BDEB-984BD1D75D4D}_48.png&quot;/&gt;&lt;left val=&quot;32&quot;/&gt;&lt;top val=&quot;332&quot;/&gt;&lt;width val=&quot;218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1&quot;/&gt;&lt;/TableIndex&gt;&lt;/ShapeTextInfo&gt;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4,130931742,Q:\R&amp;D\VAM\FY2016\PLA-Roadshow\FY16 Teacher Evaluation Presentation v02_pptx\Media.ppcx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49,130931742,Q:\R&amp;D\VAM\FY2016\PLA-Roadshow\FY16 Teacher Evaluation Presentation v02_pptx\Media.ppcx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owardm\AppData\Local\Temp\PR\data\asimages\{7983B968-C94B-4020-8254-D458810F6127}_49.png&quot;/&gt;&lt;left val=&quot;117&quot;/&gt;&lt;top val=&quot;170&quot;/&gt;&lt;width val=&quot;504&quot;/&gt;&lt;height val=&quot;224&quot;/&gt;&lt;hasText val=&quot;1&quot;/&gt;&lt;/Image&gt;&lt;/ThreeDShapeInfo&gt;"/>
  <p:tag name="PRESENTER_SHAPETEXTINFO" val="&lt;ShapeTextInfo&gt;&lt;TableIndex row=&quot;1&quot; col=&quot;1&quot;&gt;&lt;linesCount val=&quot;2&quot;/&gt;&lt;lineCharCount val=&quot;11&quot;/&gt;&lt;lineCharCount val=&quot;6&quot;/&gt;&lt;/TableIndex&gt;&lt;TableIndex row=&quot;1&quot; col=&quot;2&quot;&gt;&lt;linesCount val=&quot;2&quot;/&gt;&lt;lineCharCount val=&quot;19&quot;/&gt;&lt;lineCharCount val=&quot;13&quot;/&gt;&lt;/TableIndex&gt;&lt;TableIndex row=&quot;2&quot; col=&quot;1&quot;&gt;&lt;linesCount val=&quot;1&quot;/&gt;&lt;lineCharCount val=&quot;16&quot;/&gt;&lt;/TableIndex&gt;&lt;TableIndex row=&quot;2&quot; col=&quot;2&quot;&gt;&lt;linesCount val=&quot;1&quot;/&gt;&lt;lineCharCount val=&quot;15&quot;/&gt;&lt;/TableIndex&gt;&lt;TableIndex row=&quot;3&quot; col=&quot;1&quot;&gt;&lt;linesCount val=&quot;1&quot;/&gt;&lt;lineCharCount val=&quot;9&quot;/&gt;&lt;/TableIndex&gt;&lt;TableIndex row=&quot;3&quot; col=&quot;2&quot;&gt;&lt;linesCount val=&quot;1&quot;/&gt;&lt;lineCharCount val=&quot;12&quot;/&gt;&lt;/TableIndex&gt;&lt;TableIndex row=&quot;4&quot; col=&quot;1&quot;&gt;&lt;linesCount val=&quot;1&quot;/&gt;&lt;lineCharCount val=&quot;18&quot;/&gt;&lt;/TableIndex&gt;&lt;TableIndex row=&quot;4&quot; col=&quot;2&quot;&gt;&lt;linesCount val=&quot;1&quot;/&gt;&lt;lineCharCount val=&quot;11&quot;/&gt;&lt;/TableIndex&gt;&lt;TableIndex row=&quot;5&quot; col=&quot;1&quot;&gt;&lt;linesCount val=&quot;1&quot;/&gt;&lt;lineCharCount val=&quot;14&quot;/&gt;&lt;/TableIndex&gt;&lt;TableIndex row=&quot;5&quot; col=&quot;2&quot;&gt;&lt;linesCount val=&quot;1&quot;/&gt;&lt;lineCharCount val=&quot;2&quot;/&gt;&lt;/TableIndex&gt;&lt;/ShapeTextInfo&gt;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owardm\AppData\Local\Temp\PR\data\asimages\{57E8739D-AF1B-41B6-93AD-11147C033DC1}_49.png&quot;/&gt;&lt;left val=&quot;2&quot;/&gt;&lt;top val=&quot;9&quot;/&gt;&lt;width val=&quot;714&quot;/&gt;&lt;height val=&quot;160&quot;/&gt;&lt;hasText val=&quot;1&quot;/&gt;&lt;/Image&gt;&lt;/ThreeDShapeInfo&gt;"/>
  <p:tag name="PRESENTER_SHAPETEXTINFO" val="&lt;ShapeTextInfo&gt;&lt;TableIndex row=&quot;-1&quot; col=&quot;-1&quot;&gt;&lt;linesCount val=&quot;4&quot;/&gt;&lt;lineCharCount val=&quot;13&quot;/&gt;&lt;lineCharCount val=&quot;52&quot;/&gt;&lt;lineCharCount val=&quot;52&quot;/&gt;&lt;lineCharCount val=&quot;6&quot;/&gt;&lt;/TableIndex&gt;&lt;/ShapeTextInfo&gt;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50,130931742,Q:\R&amp;D\VAM\FY2016\PLA-Roadshow\FY16 Teacher Evaluation Presentation v02_pptx\Media.ppcx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owardm\AppData\Local\Temp\PR\data\asimages\{C92D49E4-EF7A-4BAC-A693-FAB296C1A78A}_50.png&quot;/&gt;&lt;left val=&quot;32&quot;/&gt;&lt;top val=&quot;332&quot;/&gt;&lt;width val=&quot;544&quot;/&gt;&lt;height val=&quot;78&quot;/&gt;&lt;hasText val=&quot;1&quot;/&gt;&lt;/Image&gt;&lt;/ThreeDShapeInfo&gt;"/>
  <p:tag name="PRESENTER_SHAPETEXTINFO" val="&lt;ShapeTextInfo&gt;&lt;TableIndex row=&quot;-1&quot; col=&quot;-1&quot;&gt;&lt;linesCount val=&quot;2&quot;/&gt;&lt;lineCharCount val=&quot;38&quot;/&gt;&lt;lineCharCount val=&quot;34&quot;/&gt;&lt;/TableIndex&gt;&lt;/ShapeTextInfo&gt;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51,130931742,Q:\R&amp;D\VAM\FY2016\PLA-Roadshow\FY16 Teacher Evaluation Presentation v02_pptx\Media.ppcx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owardm\AppData\Local\Temp\PR\data\asimages\{A0A16590-7765-4F83-ABD3-7BE914D02BB3}_51.png&quot;/&gt;&lt;left val=&quot;0&quot;/&gt;&lt;top val=&quot;-11&quot;/&gt;&lt;width val=&quot;721&quot;/&gt;&lt;height val=&quot;115&quot;/&gt;&lt;hasText val=&quot;1&quot;/&gt;&lt;/Image&gt;&lt;/ThreeDShapeInfo&gt;"/>
  <p:tag name="PRESENTER_SHAPETEXTINFO" val="&lt;ShapeTextInfo&gt;&lt;TableIndex row=&quot;-1&quot; col=&quot;-1&quot;&gt;&lt;linesCount val=&quot;2&quot;/&gt;&lt;lineCharCount val=&quot;31&quot;/&gt;&lt;lineCharCount val=&quot;17&quot;/&gt;&lt;/TableIndex&gt;&lt;/ShapeTextInfo&gt;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owardm\AppData\Local\Temp\PR\data\asimages\{BB3D6F79-EA28-4639-87C2-A95EF4E4B51B}_4.png&quot;/&gt;&lt;left val=&quot;0&quot;/&gt;&lt;top val=&quot;0&quot;/&gt;&lt;width val=&quot;721&quot;/&gt;&lt;height val=&quot;105&quot;/&gt;&lt;hasText val=&quot;1&quot;/&gt;&lt;/Image&gt;&lt;/ThreeDShapeInfo&gt;"/>
  <p:tag name="PRESENTER_SHAPETEXTINFO" val="&lt;ShapeTextInfo&gt;&lt;TableIndex row=&quot;-1&quot; col=&quot;-1&quot;&gt;&lt;linesCount val=&quot;1&quot;/&gt;&lt;lineCharCount val=&quot;20&quot;/&gt;&lt;/TableIndex&gt;&lt;/ShapeTextInfo&gt;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owardm\AppData\Local\Temp\PR\data\asimages\{BD8A131E-171A-4F2A-A8AE-83C7AF433D37}_51.png&quot;/&gt;&lt;left val=&quot;140&quot;/&gt;&lt;top val=&quot;269&quot;/&gt;&lt;width val=&quot;341&quot;/&gt;&lt;height val=&quot;143&quot;/&gt;&lt;hasText val=&quot;1&quot;/&gt;&lt;/Image&gt;&lt;/ThreeDShapeInfo&gt;"/>
  <p:tag name="PRESENTER_SHAPETEXTINFO" val="&lt;ShapeTextInfo&gt;&lt;TableIndex row=&quot;1&quot; col=&quot;1&quot;&gt;&lt;linesCount val=&quot;2&quot;/&gt;&lt;lineCharCount val=&quot;21&quot;/&gt;&lt;lineCharCount val=&quot;13&quot;/&gt;&lt;/TableIndex&gt;&lt;TableIndex row=&quot;1&quot; col=&quot;2&quot;&gt;&lt;linesCount val=&quot;1&quot;/&gt;&lt;lineCharCount val=&quot;7&quot;/&gt;&lt;/TableIndex&gt;&lt;TableIndex row=&quot;2&quot; col=&quot;1&quot;&gt;&lt;linesCount val=&quot;1&quot;/&gt;&lt;lineCharCount val=&quot;20&quot;/&gt;&lt;/TableIndex&gt;&lt;TableIndex row=&quot;2&quot; col=&quot;2&quot;&gt;&lt;linesCount val=&quot;1&quot;/&gt;&lt;lineCharCount val=&quot;9&quot;/&gt;&lt;/TableIndex&gt;&lt;TableIndex row=&quot;3&quot; col=&quot;1&quot;&gt;&lt;linesCount val=&quot;1&quot;/&gt;&lt;lineCharCount val=&quot;13&quot;/&gt;&lt;/TableIndex&gt;&lt;TableIndex row=&quot;3&quot; col=&quot;2&quot;&gt;&lt;linesCount val=&quot;1&quot;/&gt;&lt;lineCharCount val=&quot;9&quot;/&gt;&lt;/TableIndex&gt;&lt;TableIndex row=&quot;4&quot; col=&quot;1&quot;&gt;&lt;linesCount val=&quot;1&quot;/&gt;&lt;lineCharCount val=&quot;25&quot;/&gt;&lt;/TableIndex&gt;&lt;TableIndex row=&quot;4&quot; col=&quot;2&quot;&gt;&lt;linesCount val=&quot;1&quot;/&gt;&lt;lineCharCount val=&quot;9&quot;/&gt;&lt;/TableIndex&gt;&lt;TableIndex row=&quot;5&quot; col=&quot;1&quot;&gt;&lt;linesCount val=&quot;1&quot;/&gt;&lt;lineCharCount val=&quot;18&quot;/&gt;&lt;/TableIndex&gt;&lt;TableIndex row=&quot;5&quot; col=&quot;2&quot;&gt;&lt;linesCount val=&quot;1&quot;/&gt;&lt;lineCharCount val=&quot;8&quot;/&gt;&lt;/TableIndex&gt;&lt;/ShapeTextInfo&gt;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owardm\AppData\Local\Temp\PR\data\asimages\{C06EB213-D7B6-494B-B4F4-B28989BBDA67}_51.png&quot;/&gt;&lt;left val=&quot;20&quot;/&gt;&lt;top val=&quot;122&quot;/&gt;&lt;width val=&quot;680&quot;/&gt;&lt;height val=&quot;117&quot;/&gt;&lt;hasText val=&quot;1&quot;/&gt;&lt;/Image&gt;&lt;/ThreeDShapeInfo&gt;"/>
  <p:tag name="PRESENTER_SHAPETEXTINFO" val="&lt;ShapeTextInfo&gt;&lt;TableIndex row=&quot;1&quot; col=&quot;1&quot;&gt;&lt;linesCount val=&quot;0&quot;/&gt;&lt;/TableIndex&gt;&lt;TableIndex row=&quot;1&quot; col=&quot;2&quot;&gt;&lt;linesCount val=&quot;1&quot;/&gt;&lt;lineCharCount val=&quot;8&quot;/&gt;&lt;/TableIndex&gt;&lt;TableIndex row=&quot;1&quot; col=&quot;3&quot;&gt;&lt;linesCount val=&quot;1&quot;/&gt;&lt;lineCharCount val=&quot;8&quot;/&gt;&lt;/TableIndex&gt;&lt;TableIndex row=&quot;1&quot; col=&quot;4&quot;&gt;&lt;linesCount val=&quot;1&quot;/&gt;&lt;lineCharCount val=&quot;8&quot;/&gt;&lt;/TableIndex&gt;&lt;TableIndex row=&quot;1&quot; col=&quot;5&quot;&gt;&lt;linesCount val=&quot;1&quot;/&gt;&lt;lineCharCount val=&quot;7&quot;/&gt;&lt;/TableIndex&gt;&lt;TableIndex row=&quot;1&quot; col=&quot;6&quot;&gt;&lt;linesCount val=&quot;1&quot;/&gt;&lt;lineCharCount val=&quot;12&quot;/&gt;&lt;/TableIndex&gt;&lt;TableIndex row=&quot;2&quot; col=&quot;1&quot;&gt;&lt;linesCount val=&quot;1&quot;/&gt;&lt;lineCharCount val=&quot;9&quot;/&gt;&lt;/TableIndex&gt;&lt;TableIndex row=&quot;2&quot; col=&quot;2&quot;&gt;&lt;linesCount val=&quot;2&quot;/&gt;&lt;lineCharCount val=&quot;11&quot;/&gt;&lt;lineCharCount val=&quot;4&quot;/&gt;&lt;/TableIndex&gt;&lt;TableIndex row=&quot;2&quot; col=&quot;3&quot;&gt;&lt;linesCount val=&quot;2&quot;/&gt;&lt;lineCharCount val=&quot;11&quot;/&gt;&lt;lineCharCount val=&quot;3&quot;/&gt;&lt;/TableIndex&gt;&lt;TableIndex row=&quot;2&quot; col=&quot;4&quot;&gt;&lt;linesCount val=&quot;2&quot;/&gt;&lt;lineCharCount val=&quot;16&quot;/&gt;&lt;lineCharCount val=&quot;4&quot;/&gt;&lt;/TableIndex&gt;&lt;TableIndex row=&quot;2&quot; col=&quot;5&quot;&gt;&lt;linesCount val=&quot;1&quot;/&gt;&lt;lineCharCount val=&quot;9&quot;/&gt;&lt;/TableIndex&gt;&lt;TableIndex row=&quot;2&quot; col=&quot;6&quot;&gt;&lt;linesCount val=&quot;2&quot;/&gt;&lt;lineCharCount val=&quot;6&quot;/&gt;&lt;lineCharCount val=&quot;11&quot;/&gt;&lt;/TableIndex&gt;&lt;TableIndex row=&quot;3&quot; col=&quot;1&quot;&gt;&lt;linesCount val=&quot;1&quot;/&gt;&lt;lineCharCount val=&quot;9&quot;/&gt;&lt;/TableIndex&gt;&lt;TableIndex row=&quot;3&quot; col=&quot;2&quot;&gt;&lt;linesCount val=&quot;2&quot;/&gt;&lt;lineCharCount val=&quot;17&quot;/&gt;&lt;lineCharCount val=&quot;3&quot;/&gt;&lt;/TableIndex&gt;&lt;TableIndex row=&quot;3&quot; col=&quot;3&quot;&gt;&lt;linesCount val=&quot;2&quot;/&gt;&lt;lineCharCount val=&quot;10&quot;/&gt;&lt;lineCharCount val=&quot;3&quot;/&gt;&lt;/TableIndex&gt;&lt;TableIndex row=&quot;3&quot; col=&quot;4&quot;&gt;&lt;linesCount val=&quot;0&quot;/&gt;&lt;/TableIndex&gt;&lt;TableIndex row=&quot;3&quot; col=&quot;5&quot;&gt;&lt;linesCount val=&quot;1&quot;/&gt;&lt;lineCharCount val=&quot;9&quot;/&gt;&lt;/TableIndex&gt;&lt;TableIndex row=&quot;3&quot; col=&quot;6&quot;&gt;&lt;linesCount val=&quot;1&quot;/&gt;&lt;lineCharCount val=&quot;16&quot;/&gt;&lt;/TableIndex&gt;&lt;/ShapeTextInfo&gt;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owardm\AppData\Local\Temp\PR\data\asimages\{6B4538E7-52EA-49DA-B6A0-23610600B45F}_51.png&quot;/&gt;&lt;left val=&quot;19&quot;/&gt;&lt;top val=&quot;98&quot;/&gt;&lt;width val=&quot;368&quot;/&gt;&lt;height val=&quot;30&quot;/&gt;&lt;hasText val=&quot;1&quot;/&gt;&lt;/Image&gt;&lt;/ThreeDShapeInfo&gt;"/>
  <p:tag name="PRESENTER_SHAPETEXTINFO" val="&lt;ShapeTextInfo&gt;&lt;TableIndex row=&quot;-1&quot; col=&quot;-1&quot;&gt;&lt;linesCount val=&quot;1&quot;/&gt;&lt;lineCharCount val=&quot;52&quot;/&gt;&lt;/TableIndex&gt;&lt;/ShapeTextInfo&gt;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52,130931742,Q:\R&amp;D\VAM\FY2016\PLA-Roadshow\FY16 Teacher Evaluation Presentation v02_pptx\Media.ppcx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owardm\AppData\Local\Temp\PR\data\asimages\{E64EAFA3-A1E4-4BF2-B6FC-AED04E6F48C1}_52.png&quot;/&gt;&lt;left val=&quot;32&quot;/&gt;&lt;top val=&quot;332&quot;/&gt;&lt;width val=&quot;401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29&quot;/&gt;&lt;/TableIndex&gt;&lt;/ShapeTextInfo&gt;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53,130931742,Q:\R&amp;D\VAM\FY2016\PLA-Roadshow\FY16 Teacher Evaluation Presentation v02_pptx\Media.ppcx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owardm\AppData\Local\Temp\PR\data\asimages\{B5A5EC21-1B02-4DA4-B051-37F4CE863265}_53.png&quot;/&gt;&lt;left val=&quot;0&quot;/&gt;&lt;top val=&quot;-12&quot;/&gt;&lt;width val=&quot;720&quot;/&gt;&lt;height val=&quot;85&quot;/&gt;&lt;hasText val=&quot;1&quot;/&gt;&lt;/Image&gt;&lt;/ThreeDShapeInfo&gt;"/>
  <p:tag name="PRESENTER_SHAPETEXTINFO" val="&lt;ShapeTextInfo&gt;&lt;TableIndex row=&quot;-1&quot; col=&quot;-1&quot;&gt;&lt;linesCount val=&quot;1&quot;/&gt;&lt;lineCharCount val=&quot;29&quot;/&gt;&lt;/TableIndex&gt;&lt;/ShapeTextInfo&gt;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owardm\AppData\Local\Temp\PR\data\asimages\{FB71B114-B57E-44C0-8428-F210B5884D41}_53.png&quot;/&gt;&lt;left val=&quot;33&quot;/&gt;&lt;top val=&quot;93&quot;/&gt;&lt;width val=&quot;299&quot;/&gt;&lt;height val=&quot;446&quot;/&gt;&lt;hasText val=&quot;1&quot;/&gt;&lt;/Image&gt;&lt;/ThreeDShapeInfo&gt;"/>
  <p:tag name="PRESENTER_SHAPETEXTINFO" val="&lt;ShapeTextInfo&gt;&lt;TableIndex row=&quot;1&quot; col=&quot;1&quot;&gt;&lt;linesCount val=&quot;2&quot;/&gt;&lt;lineCharCount val=&quot;15&quot;/&gt;&lt;lineCharCount val=&quot;5&quot;/&gt;&lt;/TableIndex&gt;&lt;TableIndex row=&quot;1&quot; col=&quot;2&quot;&gt;&lt;linesCount val=&quot;3&quot;/&gt;&lt;lineCharCount val=&quot;8&quot;/&gt;&lt;lineCharCount val=&quot;12&quot;/&gt;&lt;lineCharCount val=&quot;5&quot;/&gt;&lt;/TableIndex&gt;&lt;TableIndex row=&quot;1&quot; col=&quot;3&quot;&gt;&lt;linesCount val=&quot;2&quot;/&gt;&lt;lineCharCount val=&quot;12&quot;/&gt;&lt;lineCharCount val=&quot;14&quot;/&gt;&lt;/TableIndex&gt;&lt;TableIndex row=&quot;1&quot; col=&quot;4&quot;&gt;&lt;linesCount val=&quot;2&quot;/&gt;&lt;lineCharCount val=&quot;9&quot;/&gt;&lt;lineCharCount val=&quot;5&quot;/&gt;&lt;/TableIndex&gt;&lt;TableIndex row=&quot;2&quot; col=&quot;1&quot;&gt;&lt;linesCount val=&quot;1&quot;/&gt;&lt;lineCharCount val=&quot;1&quot;/&gt;&lt;/TableIndex&gt;&lt;TableIndex row=&quot;2&quot; col=&quot;2&quot;&gt;&lt;linesCount val=&quot;1&quot;/&gt;&lt;lineCharCount val=&quot;1&quot;/&gt;&lt;/TableIndex&gt;&lt;TableIndex row=&quot;2&quot; col=&quot;3&quot;&gt;&lt;linesCount val=&quot;1&quot;/&gt;&lt;lineCharCount val=&quot;1&quot;/&gt;&lt;/TableIndex&gt;&lt;TableIndex row=&quot;2&quot; col=&quot;4&quot;&gt;&lt;linesCount val=&quot;1&quot;/&gt;&lt;lineCharCount val=&quot;3&quot;/&gt;&lt;/TableIndex&gt;&lt;TableIndex row=&quot;3&quot; col=&quot;1&quot;&gt;&lt;linesCount val=&quot;1&quot;/&gt;&lt;lineCharCount val=&quot;1&quot;/&gt;&lt;/TableIndex&gt;&lt;TableIndex row=&quot;3&quot; col=&quot;2&quot;&gt;&lt;linesCount val=&quot;1&quot;/&gt;&lt;lineCharCount val=&quot;1&quot;/&gt;&lt;/TableIndex&gt;&lt;TableIndex row=&quot;3&quot; col=&quot;3&quot;&gt;&lt;linesCount val=&quot;1&quot;/&gt;&lt;lineCharCount val=&quot;1&quot;/&gt;&lt;/TableIndex&gt;&lt;TableIndex row=&quot;3&quot; col=&quot;4&quot;&gt;&lt;linesCount val=&quot;1&quot;/&gt;&lt;lineCharCount val=&quot;3&quot;/&gt;&lt;/TableIndex&gt;&lt;TableIndex row=&quot;4&quot; col=&quot;1&quot;&gt;&lt;linesCount val=&quot;1&quot;/&gt;&lt;lineCharCount val=&quot;1&quot;/&gt;&lt;/TableIndex&gt;&lt;TableIndex row=&quot;4&quot; col=&quot;2&quot;&gt;&lt;linesCount val=&quot;1&quot;/&gt;&lt;lineCharCount val=&quot;1&quot;/&gt;&lt;/TableIndex&gt;&lt;TableIndex row=&quot;4&quot; col=&quot;3&quot;&gt;&lt;linesCount val=&quot;1&quot;/&gt;&lt;lineCharCount val=&quot;1&quot;/&gt;&lt;/TableIndex&gt;&lt;TableIndex row=&quot;4&quot; col=&quot;4&quot;&gt;&lt;linesCount val=&quot;1&quot;/&gt;&lt;lineCharCount val=&quot;3&quot;/&gt;&lt;/TableIndex&gt;&lt;TableIndex row=&quot;5&quot; col=&quot;1&quot;&gt;&lt;linesCount val=&quot;1&quot;/&gt;&lt;lineCharCount val=&quot;1&quot;/&gt;&lt;/TableIndex&gt;&lt;TableIndex row=&quot;5&quot; col=&quot;2&quot;&gt;&lt;linesCount val=&quot;1&quot;/&gt;&lt;lineCharCount val=&quot;1&quot;/&gt;&lt;/TableIndex&gt;&lt;TableIndex row=&quot;5&quot; col=&quot;3&quot;&gt;&lt;linesCount val=&quot;1&quot;/&gt;&lt;lineCharCount val=&quot;1&quot;/&gt;&lt;/TableIndex&gt;&lt;TableIndex row=&quot;5&quot; col=&quot;4&quot;&gt;&lt;linesCount val=&quot;1&quot;/&gt;&lt;lineCharCount val=&quot;3&quot;/&gt;&lt;/TableIndex&gt;&lt;TableIndex row=&quot;6&quot; col=&quot;1&quot;&gt;&lt;linesCount val=&quot;1&quot;/&gt;&lt;lineCharCount val=&quot;1&quot;/&gt;&lt;/TableIndex&gt;&lt;TableIndex row=&quot;6&quot; col=&quot;2&quot;&gt;&lt;linesCount val=&quot;1&quot;/&gt;&lt;lineCharCount val=&quot;1&quot;/&gt;&lt;/TableIndex&gt;&lt;TableIndex row=&quot;6&quot; col=&quot;3&quot;&gt;&lt;linesCount val=&quot;1&quot;/&gt;&lt;lineCharCount val=&quot;1&quot;/&gt;&lt;/TableIndex&gt;&lt;TableIndex row=&quot;6&quot; col=&quot;4&quot;&gt;&lt;linesCount val=&quot;1&quot;/&gt;&lt;lineCharCount val=&quot;3&quot;/&gt;&lt;/TableIndex&gt;&lt;TableIndex row=&quot;7&quot; col=&quot;1&quot;&gt;&lt;linesCount val=&quot;1&quot;/&gt;&lt;lineCharCount val=&quot;1&quot;/&gt;&lt;/TableIndex&gt;&lt;TableIndex row=&quot;7&quot; col=&quot;2&quot;&gt;&lt;linesCount val=&quot;1&quot;/&gt;&lt;lineCharCount val=&quot;1&quot;/&gt;&lt;/TableIndex&gt;&lt;TableIndex row=&quot;7&quot; col=&quot;3&quot;&gt;&lt;linesCount val=&quot;1&quot;/&gt;&lt;lineCharCount val=&quot;1&quot;/&gt;&lt;/TableIndex&gt;&lt;TableIndex row=&quot;7&quot; col=&quot;4&quot;&gt;&lt;linesCount val=&quot;1&quot;/&gt;&lt;lineCharCount val=&quot;3&quot;/&gt;&lt;/TableIndex&gt;&lt;TableIndex row=&quot;8&quot; col=&quot;1&quot;&gt;&lt;linesCount val=&quot;1&quot;/&gt;&lt;lineCharCount val=&quot;1&quot;/&gt;&lt;/TableIndex&gt;&lt;TableIndex row=&quot;8&quot; col=&quot;2&quot;&gt;&lt;linesCount val=&quot;1&quot;/&gt;&lt;lineCharCount val=&quot;1&quot;/&gt;&lt;/TableIndex&gt;&lt;TableIndex row=&quot;8&quot; col=&quot;3&quot;&gt;&lt;linesCount val=&quot;1&quot;/&gt;&lt;lineCharCount val=&quot;1&quot;/&gt;&lt;/TableIndex&gt;&lt;TableIndex row=&quot;8&quot; col=&quot;4&quot;&gt;&lt;linesCount val=&quot;1&quot;/&gt;&lt;lineCharCount val=&quot;3&quot;/&gt;&lt;/TableIndex&gt;&lt;TableIndex row=&quot;9&quot; col=&quot;1&quot;&gt;&lt;linesCount val=&quot;1&quot;/&gt;&lt;lineCharCount val=&quot;1&quot;/&gt;&lt;/TableIndex&gt;&lt;TableIndex row=&quot;9&quot; col=&quot;2&quot;&gt;&lt;linesCount val=&quot;1&quot;/&gt;&lt;lineCharCount val=&quot;1&quot;/&gt;&lt;/TableIndex&gt;&lt;TableIndex row=&quot;9&quot; col=&quot;3&quot;&gt;&lt;linesCount val=&quot;1&quot;/&gt;&lt;lineCharCount val=&quot;1&quot;/&gt;&lt;/TableIndex&gt;&lt;TableIndex row=&quot;9&quot; col=&quot;4&quot;&gt;&lt;linesCount val=&quot;1&quot;/&gt;&lt;lineCharCount val=&quot;3&quot;/&gt;&lt;/TableIndex&gt;&lt;TableIndex row=&quot;10&quot; col=&quot;1&quot;&gt;&lt;linesCount val=&quot;1&quot;/&gt;&lt;lineCharCount val=&quot;1&quot;/&gt;&lt;/TableIndex&gt;&lt;TableIndex row=&quot;10&quot; col=&quot;2&quot;&gt;&lt;linesCount val=&quot;1&quot;/&gt;&lt;lineCharCount val=&quot;1&quot;/&gt;&lt;/TableIndex&gt;&lt;TableIndex row=&quot;10&quot; col=&quot;3&quot;&gt;&lt;linesCount val=&quot;1&quot;/&gt;&lt;lineCharCount val=&quot;1&quot;/&gt;&lt;/TableIndex&gt;&lt;TableIndex row=&quot;10&quot; col=&quot;4&quot;&gt;&lt;linesCount val=&quot;1&quot;/&gt;&lt;lineCharCount val=&quot;3&quot;/&gt;&lt;/TableIndex&gt;&lt;TableIndex row=&quot;11&quot; col=&quot;1&quot;&gt;&lt;linesCount val=&quot;1&quot;/&gt;&lt;lineCharCount val=&quot;1&quot;/&gt;&lt;/TableIndex&gt;&lt;TableIndex row=&quot;11&quot; col=&quot;2&quot;&gt;&lt;linesCount val=&quot;1&quot;/&gt;&lt;lineCharCount val=&quot;1&quot;/&gt;&lt;/TableIndex&gt;&lt;TableIndex row=&quot;11&quot; col=&quot;3&quot;&gt;&lt;linesCount val=&quot;1&quot;/&gt;&lt;lineCharCount val=&quot;1&quot;/&gt;&lt;/TableIndex&gt;&lt;TableIndex row=&quot;11&quot; col=&quot;4&quot;&gt;&lt;linesCount val=&quot;1&quot;/&gt;&lt;lineCharCount val=&quot;3&quot;/&gt;&lt;/TableIndex&gt;&lt;TableIndex row=&quot;12&quot; col=&quot;1&quot;&gt;&lt;linesCount val=&quot;1&quot;/&gt;&lt;lineCharCount val=&quot;1&quot;/&gt;&lt;/TableIndex&gt;&lt;TableIndex row=&quot;12&quot; col=&quot;2&quot;&gt;&lt;linesCount val=&quot;1&quot;/&gt;&lt;lineCharCount val=&quot;1&quot;/&gt;&lt;/TableIndex&gt;&lt;TableIndex row=&quot;12&quot; col=&quot;3&quot;&gt;&lt;linesCount val=&quot;1&quot;/&gt;&lt;lineCharCount val=&quot;1&quot;/&gt;&lt;/TableIndex&gt;&lt;TableIndex row=&quot;12&quot; col=&quot;4&quot;&gt;&lt;linesCount val=&quot;1&quot;/&gt;&lt;lineCharCount val=&quot;3&quot;/&gt;&lt;/TableIndex&gt;&lt;TableIndex row=&quot;13&quot; col=&quot;1&quot;&gt;&lt;linesCount val=&quot;1&quot;/&gt;&lt;lineCharCount val=&quot;1&quot;/&gt;&lt;/TableIndex&gt;&lt;TableIndex row=&quot;13&quot; col=&quot;2&quot;&gt;&lt;linesCount val=&quot;1&quot;/&gt;&lt;lineCharCount val=&quot;1&quot;/&gt;&lt;/TableIndex&gt;&lt;TableIndex row=&quot;13&quot; col=&quot;3&quot;&gt;&lt;linesCount val=&quot;1&quot;/&gt;&lt;lineCharCount val=&quot;1&quot;/&gt;&lt;/TableIndex&gt;&lt;TableIndex row=&quot;13&quot; col=&quot;4&quot;&gt;&lt;linesCount val=&quot;1&quot;/&gt;&lt;lineCharCount val=&quot;3&quot;/&gt;&lt;/TableIndex&gt;&lt;TableIndex row=&quot;14&quot; col=&quot;1&quot;&gt;&lt;linesCount val=&quot;1&quot;/&gt;&lt;lineCharCount val=&quot;1&quot;/&gt;&lt;/TableIndex&gt;&lt;TableIndex row=&quot;14&quot; col=&quot;2&quot;&gt;&lt;linesCount val=&quot;1&quot;/&gt;&lt;lineCharCount val=&quot;1&quot;/&gt;&lt;/TableIndex&gt;&lt;TableIndex row=&quot;14&quot; col=&quot;3&quot;&gt;&lt;linesCount val=&quot;1&quot;/&gt;&lt;lineCharCount val=&quot;1&quot;/&gt;&lt;/TableIndex&gt;&lt;TableIndex row=&quot;14&quot; col=&quot;4&quot;&gt;&lt;linesCount val=&quot;1&quot;/&gt;&lt;lineCharCount val=&quot;3&quot;/&gt;&lt;/TableIndex&gt;&lt;TableIndex row=&quot;15&quot; col=&quot;1&quot;&gt;&lt;linesCount val=&quot;1&quot;/&gt;&lt;lineCharCount val=&quot;1&quot;/&gt;&lt;/TableIndex&gt;&lt;TableIndex row=&quot;15&quot; col=&quot;2&quot;&gt;&lt;linesCount val=&quot;1&quot;/&gt;&lt;lineCharCount val=&quot;1&quot;/&gt;&lt;/TableIndex&gt;&lt;TableIndex row=&quot;15&quot; col=&quot;3&quot;&gt;&lt;linesCount val=&quot;1&quot;/&gt;&lt;lineCharCount val=&quot;1&quot;/&gt;&lt;/TableIndex&gt;&lt;TableIndex row=&quot;15&quot; col=&quot;4&quot;&gt;&lt;linesCount val=&quot;1&quot;/&gt;&lt;lineCharCount val=&quot;3&quot;/&gt;&lt;/TableIndex&gt;&lt;TableIndex row=&quot;16&quot; col=&quot;1&quot;&gt;&lt;linesCount val=&quot;1&quot;/&gt;&lt;lineCharCount val=&quot;1&quot;/&gt;&lt;/TableIndex&gt;&lt;TableIndex row=&quot;16&quot; col=&quot;2&quot;&gt;&lt;linesCount val=&quot;1&quot;/&gt;&lt;lineCharCount val=&quot;1&quot;/&gt;&lt;/TableIndex&gt;&lt;TableIndex row=&quot;16&quot; col=&quot;3&quot;&gt;&lt;linesCount val=&quot;1&quot;/&gt;&lt;lineCharCount val=&quot;1&quot;/&gt;&lt;/TableIndex&gt;&lt;TableIndex row=&quot;16&quot; col=&quot;4&quot;&gt;&lt;linesCount val=&quot;1&quot;/&gt;&lt;lineCharCount val=&quot;3&quot;/&gt;&lt;/TableIndex&gt;&lt;TableIndex row=&quot;17&quot; col=&quot;1&quot;&gt;&lt;linesCount val=&quot;1&quot;/&gt;&lt;lineCharCount val=&quot;1&quot;/&gt;&lt;/TableIndex&gt;&lt;TableIndex row=&quot;17&quot; col=&quot;2&quot;&gt;&lt;linesCount val=&quot;1&quot;/&gt;&lt;lineCharCount val=&quot;1&quot;/&gt;&lt;/TableIndex&gt;&lt;TableIndex row=&quot;17&quot; col=&quot;3&quot;&gt;&lt;linesCount val=&quot;1&quot;/&gt;&lt;lineCharCount val=&quot;1&quot;/&gt;&lt;/TableIndex&gt;&lt;TableIndex row=&quot;17&quot; col=&quot;4&quot;&gt;&lt;linesCount val=&quot;1&quot;/&gt;&lt;lineCharCount val=&quot;3&quot;/&gt;&lt;/TableIndex&gt;&lt;TableIndex row=&quot;18&quot; col=&quot;1&quot;&gt;&lt;linesCount val=&quot;1&quot;/&gt;&lt;lineCharCount val=&quot;1&quot;/&gt;&lt;/TableIndex&gt;&lt;TableIndex row=&quot;18&quot; col=&quot;2&quot;&gt;&lt;linesCount val=&quot;1&quot;/&gt;&lt;lineCharCount val=&quot;1&quot;/&gt;&lt;/TableIndex&gt;&lt;TableIndex row=&quot;18&quot; col=&quot;3&quot;&gt;&lt;linesCount val=&quot;1&quot;/&gt;&lt;lineCharCount val=&quot;1&quot;/&gt;&lt;/TableIndex&gt;&lt;TableIndex row=&quot;18&quot; col=&quot;4&quot;&gt;&lt;linesCount val=&quot;1&quot;/&gt;&lt;lineCharCount val=&quot;3&quot;/&gt;&lt;/TableIndex&gt;&lt;TableIndex row=&quot;19&quot; col=&quot;1&quot;&gt;&lt;linesCount val=&quot;1&quot;/&gt;&lt;lineCharCount val=&quot;1&quot;/&gt;&lt;/TableIndex&gt;&lt;TableIndex row=&quot;19&quot; col=&quot;2&quot;&gt;&lt;linesCount val=&quot;1&quot;/&gt;&lt;lineCharCount val=&quot;1&quot;/&gt;&lt;/TableIndex&gt;&lt;TableIndex row=&quot;19&quot; col=&quot;3&quot;&gt;&lt;linesCount val=&quot;1&quot;/&gt;&lt;lineCharCount val=&quot;1&quot;/&gt;&lt;/TableIndex&gt;&lt;TableIndex row=&quot;19&quot; col=&quot;4&quot;&gt;&lt;linesCount val=&quot;1&quot;/&gt;&lt;lineCharCount val=&quot;3&quot;/&gt;&lt;/TableIndex&gt;&lt;TableIndex row=&quot;20&quot; col=&quot;1&quot;&gt;&lt;linesCount val=&quot;1&quot;/&gt;&lt;lineCharCount val=&quot;1&quot;/&gt;&lt;/TableIndex&gt;&lt;TableIndex row=&quot;20&quot; col=&quot;2&quot;&gt;&lt;linesCount val=&quot;1&quot;/&gt;&lt;lineCharCount val=&quot;1&quot;/&gt;&lt;/TableIndex&gt;&lt;TableIndex row=&quot;20&quot; col=&quot;3&quot;&gt;&lt;linesCount val=&quot;1&quot;/&gt;&lt;lineCharCount val=&quot;1&quot;/&gt;&lt;/TableIndex&gt;&lt;TableIndex row=&quot;20&quot; col=&quot;4&quot;&gt;&lt;linesCount val=&quot;1&quot;/&gt;&lt;lineCharCount val=&quot;3&quot;/&gt;&lt;/TableIndex&gt;&lt;TableIndex row=&quot;21&quot; col=&quot;1&quot;&gt;&lt;linesCount val=&quot;1&quot;/&gt;&lt;lineCharCount val=&quot;1&quot;/&gt;&lt;/TableIndex&gt;&lt;TableIndex row=&quot;21&quot; col=&quot;2&quot;&gt;&lt;linesCount val=&quot;1&quot;/&gt;&lt;lineCharCount val=&quot;1&quot;/&gt;&lt;/TableIndex&gt;&lt;TableIndex row=&quot;21&quot; col=&quot;3&quot;&gt;&lt;linesCount val=&quot;1&quot;/&gt;&lt;lineCharCount val=&quot;1&quot;/&gt;&lt;/TableIndex&gt;&lt;TableIndex row=&quot;21&quot; col=&quot;4&quot;&gt;&lt;linesCount val=&quot;1&quot;/&gt;&lt;lineCharCount val=&quot;3&quot;/&gt;&lt;/TableIndex&gt;&lt;TableIndex row=&quot;22&quot; col=&quot;1&quot;&gt;&lt;linesCount val=&quot;1&quot;/&gt;&lt;lineCharCount val=&quot;1&quot;/&gt;&lt;/TableIndex&gt;&lt;TableIndex row=&quot;22&quot; col=&quot;2&quot;&gt;&lt;linesCount val=&quot;1&quot;/&gt;&lt;lineCharCount val=&quot;1&quot;/&gt;&lt;/TableIndex&gt;&lt;TableIndex row=&quot;22&quot; col=&quot;3&quot;&gt;&lt;linesCount val=&quot;1&quot;/&gt;&lt;lineCharCount val=&quot;1&quot;/&gt;&lt;/TableIndex&gt;&lt;TableIndex row=&quot;22&quot; col=&quot;4&quot;&gt;&lt;linesCount val=&quot;1&quot;/&gt;&lt;lineCharCount val=&quot;3&quot;/&gt;&lt;/TableIndex&gt;&lt;TableIndex row=&quot;23&quot; col=&quot;1&quot;&gt;&lt;linesCount val=&quot;1&quot;/&gt;&lt;lineCharCount val=&quot;1&quot;/&gt;&lt;/TableIndex&gt;&lt;TableIndex row=&quot;23&quot; col=&quot;2&quot;&gt;&lt;linesCount val=&quot;1&quot;/&gt;&lt;lineCharCount val=&quot;1&quot;/&gt;&lt;/TableIndex&gt;&lt;TableIndex row=&quot;23&quot; col=&quot;3&quot;&gt;&lt;linesCount val=&quot;1&quot;/&gt;&lt;lineCharCount val=&quot;1&quot;/&gt;&lt;/TableIndex&gt;&lt;TableIndex row=&quot;23&quot; col=&quot;4&quot;&gt;&lt;linesCount val=&quot;1&quot;/&gt;&lt;lineCharCount val=&quot;3&quot;/&gt;&lt;/TableIndex&gt;&lt;TableIndex row=&quot;24&quot; col=&quot;1&quot;&gt;&lt;linesCount val=&quot;1&quot;/&gt;&lt;lineCharCount val=&quot;1&quot;/&gt;&lt;/TableIndex&gt;&lt;TableIndex row=&quot;24&quot; col=&quot;2&quot;&gt;&lt;linesCount val=&quot;1&quot;/&gt;&lt;lineCharCount val=&quot;1&quot;/&gt;&lt;/TableIndex&gt;&lt;TableIndex row=&quot;24&quot; col=&quot;3&quot;&gt;&lt;linesCount val=&quot;1&quot;/&gt;&lt;lineCharCount val=&quot;1&quot;/&gt;&lt;/TableIndex&gt;&lt;TableIndex row=&quot;24&quot; col=&quot;4&quot;&gt;&lt;linesCount val=&quot;1&quot;/&gt;&lt;lineCharCount val=&quot;3&quot;/&gt;&lt;/TableIndex&gt;&lt;TableIndex row=&quot;25&quot; col=&quot;1&quot;&gt;&lt;linesCount val=&quot;1&quot;/&gt;&lt;lineCharCount val=&quot;1&quot;/&gt;&lt;/TableIndex&gt;&lt;TableIndex row=&quot;25&quot; col=&quot;2&quot;&gt;&lt;linesCount val=&quot;1&quot;/&gt;&lt;lineCharCount val=&quot;1&quot;/&gt;&lt;/TableIndex&gt;&lt;TableIndex row=&quot;25&quot; col=&quot;3&quot;&gt;&lt;linesCount val=&quot;1&quot;/&gt;&lt;lineCharCount val=&quot;1&quot;/&gt;&lt;/TableIndex&gt;&lt;TableIndex row=&quot;25&quot; col=&quot;4&quot;&gt;&lt;linesCount val=&quot;1&quot;/&gt;&lt;lineCharCount val=&quot;3&quot;/&gt;&lt;/TableIndex&gt;&lt;TableIndex row=&quot;26&quot; col=&quot;1&quot;&gt;&lt;linesCount val=&quot;1&quot;/&gt;&lt;lineCharCount val=&quot;1&quot;/&gt;&lt;/TableIndex&gt;&lt;TableIndex row=&quot;26&quot; col=&quot;2&quot;&gt;&lt;linesCount val=&quot;1&quot;/&gt;&lt;lineCharCount val=&quot;1&quot;/&gt;&lt;/TableIndex&gt;&lt;TableIndex row=&quot;26&quot; col=&quot;3&quot;&gt;&lt;linesCount val=&quot;1&quot;/&gt;&lt;lineCharCount val=&quot;1&quot;/&gt;&lt;/TableIndex&gt;&lt;TableIndex row=&quot;26&quot; col=&quot;4&quot;&gt;&lt;linesCount val=&quot;1&quot;/&gt;&lt;lineCharCount val=&quot;3&quot;/&gt;&lt;/TableIndex&gt;&lt;TableIndex row=&quot;27&quot; col=&quot;1&quot;&gt;&lt;linesCount val=&quot;1&quot;/&gt;&lt;lineCharCount val=&quot;1&quot;/&gt;&lt;/TableIndex&gt;&lt;TableIndex row=&quot;27&quot; col=&quot;2&quot;&gt;&lt;linesCount val=&quot;1&quot;/&gt;&lt;lineCharCount val=&quot;1&quot;/&gt;&lt;/TableIndex&gt;&lt;TableIndex row=&quot;27&quot; col=&quot;3&quot;&gt;&lt;linesCount val=&quot;1&quot;/&gt;&lt;lineCharCount val=&quot;1&quot;/&gt;&lt;/TableIndex&gt;&lt;TableIndex row=&quot;27&quot; col=&quot;4&quot;&gt;&lt;linesCount val=&quot;1&quot;/&gt;&lt;lineCharCount val=&quot;3&quot;/&gt;&lt;/TableIndex&gt;&lt;TableIndex row=&quot;28&quot; col=&quot;1&quot;&gt;&lt;linesCount val=&quot;1&quot;/&gt;&lt;lineCharCount val=&quot;1&quot;/&gt;&lt;/TableIndex&gt;&lt;TableIndex row=&quot;28&quot; col=&quot;2&quot;&gt;&lt;linesCount val=&quot;1&quot;/&gt;&lt;lineCharCount val=&quot;1&quot;/&gt;&lt;/TableIndex&gt;&lt;TableIndex row=&quot;28&quot; col=&quot;3&quot;&gt;&lt;linesCount val=&quot;1&quot;/&gt;&lt;lineCharCount val=&quot;1&quot;/&gt;&lt;/TableIndex&gt;&lt;TableIndex row=&quot;28&quot; col=&quot;4&quot;&gt;&lt;linesCount val=&quot;1&quot;/&gt;&lt;lineCharCount val=&quot;3&quot;/&gt;&lt;/TableIndex&gt;&lt;TableIndex row=&quot;29&quot; col=&quot;1&quot;&gt;&lt;linesCount val=&quot;1&quot;/&gt;&lt;lineCharCount val=&quot;1&quot;/&gt;&lt;/TableIndex&gt;&lt;TableIndex row=&quot;29&quot; col=&quot;2&quot;&gt;&lt;linesCount val=&quot;1&quot;/&gt;&lt;lineCharCount val=&quot;1&quot;/&gt;&lt;/TableIndex&gt;&lt;TableIndex row=&quot;29&quot; col=&quot;3&quot;&gt;&lt;linesCount val=&quot;1&quot;/&gt;&lt;lineCharCount val=&quot;1&quot;/&gt;&lt;/TableIndex&gt;&lt;TableIndex row=&quot;29&quot; col=&quot;4&quot;&gt;&lt;linesCount val=&quot;1&quot;/&gt;&lt;lineCharCount val=&quot;3&quot;/&gt;&lt;/TableIndex&gt;&lt;TableIndex row=&quot;30&quot; col=&quot;1&quot;&gt;&lt;linesCount val=&quot;1&quot;/&gt;&lt;lineCharCount val=&quot;1&quot;/&gt;&lt;/TableIndex&gt;&lt;TableIndex row=&quot;30&quot; col=&quot;2&quot;&gt;&lt;linesCount val=&quot;1&quot;/&gt;&lt;lineCharCount val=&quot;1&quot;/&gt;&lt;/TableIndex&gt;&lt;TableIndex row=&quot;30&quot; col=&quot;3&quot;&gt;&lt;linesCount val=&quot;1&quot;/&gt;&lt;lineCharCount val=&quot;1&quot;/&gt;&lt;/TableIndex&gt;&lt;TableIndex row=&quot;30&quot; col=&quot;4&quot;&gt;&lt;linesCount val=&quot;1&quot;/&gt;&lt;lineCharCount val=&quot;3&quot;/&gt;&lt;/TableIndex&gt;&lt;TableIndex row=&quot;31&quot; col=&quot;1&quot;&gt;&lt;linesCount val=&quot;1&quot;/&gt;&lt;lineCharCount val=&quot;1&quot;/&gt;&lt;/TableIndex&gt;&lt;TableIndex row=&quot;31&quot; col=&quot;2&quot;&gt;&lt;linesCount val=&quot;1&quot;/&gt;&lt;lineCharCount val=&quot;1&quot;/&gt;&lt;/TableIndex&gt;&lt;TableIndex row=&quot;31&quot; col=&quot;3&quot;&gt;&lt;linesCount val=&quot;1&quot;/&gt;&lt;lineCharCount val=&quot;1&quot;/&gt;&lt;/TableIndex&gt;&lt;TableIndex row=&quot;31&quot; col=&quot;4&quot;&gt;&lt;linesCount val=&quot;1&quot;/&gt;&lt;lineCharCount val=&quot;3&quot;/&gt;&lt;/TableIndex&gt;&lt;TableIndex row=&quot;32&quot; col=&quot;1&quot;&gt;&lt;linesCount val=&quot;1&quot;/&gt;&lt;lineCharCount val=&quot;1&quot;/&gt;&lt;/TableIndex&gt;&lt;TableIndex row=&quot;32&quot; col=&quot;2&quot;&gt;&lt;linesCount val=&quot;1&quot;/&gt;&lt;lineCharCount val=&quot;1&quot;/&gt;&lt;/TableIndex&gt;&lt;TableIndex row=&quot;32&quot; col=&quot;3&quot;&gt;&lt;linesCount val=&quot;1&quot;/&gt;&lt;lineCharCount val=&quot;1&quot;/&gt;&lt;/TableIndex&gt;&lt;TableIndex row=&quot;32&quot; col=&quot;4&quot;&gt;&lt;linesCount val=&quot;1&quot;/&gt;&lt;lineCharCount val=&quot;3&quot;/&gt;&lt;/TableIndex&gt;&lt;TableIndex row=&quot;33&quot; col=&quot;1&quot;&gt;&lt;linesCount val=&quot;1&quot;/&gt;&lt;lineCharCount val=&quot;1&quot;/&gt;&lt;/TableIndex&gt;&lt;TableIndex row=&quot;33&quot; col=&quot;2&quot;&gt;&lt;linesCount val=&quot;1&quot;/&gt;&lt;lineCharCount val=&quot;1&quot;/&gt;&lt;/TableIndex&gt;&lt;TableIndex row=&quot;33&quot; col=&quot;3&quot;&gt;&lt;linesCount val=&quot;1&quot;/&gt;&lt;lineCharCount val=&quot;1&quot;/&gt;&lt;/TableIndex&gt;&lt;TableIndex row=&quot;33&quot; col=&quot;4&quot;&gt;&lt;linesCount val=&quot;1&quot;/&gt;&lt;lineCharCount val=&quot;3&quot;/&gt;&lt;/TableIndex&gt;&lt;/ShapeTextInfo&gt;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owardm\AppData\Local\Temp\PR\data\asimages\{19437958-895F-4AC2-A9B8-BFCBBC52678B}_4.png&quot;/&gt;&lt;left val=&quot;11&quot;/&gt;&lt;top val=&quot;103&quot;/&gt;&lt;width val=&quot;689&quot;/&gt;&lt;height val=&quot;304&quot;/&gt;&lt;hasText val=&quot;1&quot;/&gt;&lt;/Image&gt;&lt;/ThreeDShapeInfo&gt;"/>
  <p:tag name="PRESENTER_SHAPETEXTINFO" val="&lt;ShapeTextInfo&gt;&lt;TableIndex row=&quot;-1&quot; col=&quot;-1&quot;&gt;&lt;linesCount val=&quot;7&quot;/&gt;&lt;lineCharCount val=&quot;39&quot;/&gt;&lt;lineCharCount val=&quot;48&quot;/&gt;&lt;lineCharCount val=&quot;46&quot;/&gt;&lt;lineCharCount val=&quot;15&quot;/&gt;&lt;lineCharCount val=&quot;9&quot;/&gt;&lt;lineCharCount val=&quot;11&quot;/&gt;&lt;lineCharCount val=&quot;23&quot;/&gt;&lt;/TableIndex&gt;&lt;/ShapeTextInfo&gt;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owardm\AppData\Local\Temp\PR\data\asimages\{87AC0BBF-A9D2-4F24-A3A1-A5BBE59833F2}_53.png&quot;/&gt;&lt;left val=&quot;392&quot;/&gt;&lt;top val=&quot;94&quot;/&gt;&lt;width val=&quot;298&quot;/&gt;&lt;height val=&quot;446&quot;/&gt;&lt;hasText val=&quot;1&quot;/&gt;&lt;/Image&gt;&lt;/ThreeDShapeInfo&gt;"/>
  <p:tag name="PRESENTER_SHAPETEXTINFO" val="&lt;ShapeTextInfo&gt;&lt;TableIndex row=&quot;1&quot; col=&quot;1&quot;&gt;&lt;linesCount val=&quot;2&quot;/&gt;&lt;lineCharCount val=&quot;15&quot;/&gt;&lt;lineCharCount val=&quot;5&quot;/&gt;&lt;/TableIndex&gt;&lt;TableIndex row=&quot;1&quot; col=&quot;2&quot;&gt;&lt;linesCount val=&quot;3&quot;/&gt;&lt;lineCharCount val=&quot;8&quot;/&gt;&lt;lineCharCount val=&quot;12&quot;/&gt;&lt;lineCharCount val=&quot;5&quot;/&gt;&lt;/TableIndex&gt;&lt;TableIndex row=&quot;1&quot; col=&quot;3&quot;&gt;&lt;linesCount val=&quot;2&quot;/&gt;&lt;lineCharCount val=&quot;12&quot;/&gt;&lt;lineCharCount val=&quot;14&quot;/&gt;&lt;/TableIndex&gt;&lt;TableIndex row=&quot;1&quot; col=&quot;4&quot;&gt;&lt;linesCount val=&quot;2&quot;/&gt;&lt;lineCharCount val=&quot;9&quot;/&gt;&lt;lineCharCount val=&quot;5&quot;/&gt;&lt;/TableIndex&gt;&lt;TableIndex row=&quot;2&quot; col=&quot;1&quot;&gt;&lt;linesCount val=&quot;1&quot;/&gt;&lt;lineCharCount val=&quot;1&quot;/&gt;&lt;/TableIndex&gt;&lt;TableIndex row=&quot;2&quot; col=&quot;2&quot;&gt;&lt;linesCount val=&quot;1&quot;/&gt;&lt;lineCharCount val=&quot;1&quot;/&gt;&lt;/TableIndex&gt;&lt;TableIndex row=&quot;2&quot; col=&quot;3&quot;&gt;&lt;linesCount val=&quot;1&quot;/&gt;&lt;lineCharCount val=&quot;1&quot;/&gt;&lt;/TableIndex&gt;&lt;TableIndex row=&quot;2&quot; col=&quot;4&quot;&gt;&lt;linesCount val=&quot;1&quot;/&gt;&lt;lineCharCount val=&quot;3&quot;/&gt;&lt;/TableIndex&gt;&lt;TableIndex row=&quot;3&quot; col=&quot;1&quot;&gt;&lt;linesCount val=&quot;1&quot;/&gt;&lt;lineCharCount val=&quot;1&quot;/&gt;&lt;/TableIndex&gt;&lt;TableIndex row=&quot;3&quot; col=&quot;2&quot;&gt;&lt;linesCount val=&quot;1&quot;/&gt;&lt;lineCharCount val=&quot;1&quot;/&gt;&lt;/TableIndex&gt;&lt;TableIndex row=&quot;3&quot; col=&quot;3&quot;&gt;&lt;linesCount val=&quot;1&quot;/&gt;&lt;lineCharCount val=&quot;1&quot;/&gt;&lt;/TableIndex&gt;&lt;TableIndex row=&quot;3&quot; col=&quot;4&quot;&gt;&lt;linesCount val=&quot;1&quot;/&gt;&lt;lineCharCount val=&quot;3&quot;/&gt;&lt;/TableIndex&gt;&lt;TableIndex row=&quot;4&quot; col=&quot;1&quot;&gt;&lt;linesCount val=&quot;1&quot;/&gt;&lt;lineCharCount val=&quot;1&quot;/&gt;&lt;/TableIndex&gt;&lt;TableIndex row=&quot;4&quot; col=&quot;2&quot;&gt;&lt;linesCount val=&quot;1&quot;/&gt;&lt;lineCharCount val=&quot;1&quot;/&gt;&lt;/TableIndex&gt;&lt;TableIndex row=&quot;4&quot; col=&quot;3&quot;&gt;&lt;linesCount val=&quot;1&quot;/&gt;&lt;lineCharCount val=&quot;1&quot;/&gt;&lt;/TableIndex&gt;&lt;TableIndex row=&quot;4&quot; col=&quot;4&quot;&gt;&lt;linesCount val=&quot;1&quot;/&gt;&lt;lineCharCount val=&quot;3&quot;/&gt;&lt;/TableIndex&gt;&lt;TableIndex row=&quot;5&quot; col=&quot;1&quot;&gt;&lt;linesCount val=&quot;1&quot;/&gt;&lt;lineCharCount val=&quot;1&quot;/&gt;&lt;/TableIndex&gt;&lt;TableIndex row=&quot;5&quot; col=&quot;2&quot;&gt;&lt;linesCount val=&quot;1&quot;/&gt;&lt;lineCharCount val=&quot;1&quot;/&gt;&lt;/TableIndex&gt;&lt;TableIndex row=&quot;5&quot; col=&quot;3&quot;&gt;&lt;linesCount val=&quot;1&quot;/&gt;&lt;lineCharCount val=&quot;1&quot;/&gt;&lt;/TableIndex&gt;&lt;TableIndex row=&quot;5&quot; col=&quot;4&quot;&gt;&lt;linesCount val=&quot;1&quot;/&gt;&lt;lineCharCount val=&quot;3&quot;/&gt;&lt;/TableIndex&gt;&lt;TableIndex row=&quot;6&quot; col=&quot;1&quot;&gt;&lt;linesCount val=&quot;1&quot;/&gt;&lt;lineCharCount val=&quot;1&quot;/&gt;&lt;/TableIndex&gt;&lt;TableIndex row=&quot;6&quot; col=&quot;2&quot;&gt;&lt;linesCount val=&quot;1&quot;/&gt;&lt;lineCharCount val=&quot;1&quot;/&gt;&lt;/TableIndex&gt;&lt;TableIndex row=&quot;6&quot; col=&quot;3&quot;&gt;&lt;linesCount val=&quot;1&quot;/&gt;&lt;lineCharCount val=&quot;1&quot;/&gt;&lt;/TableIndex&gt;&lt;TableIndex row=&quot;6&quot; col=&quot;4&quot;&gt;&lt;linesCount val=&quot;1&quot;/&gt;&lt;lineCharCount val=&quot;3&quot;/&gt;&lt;/TableIndex&gt;&lt;TableIndex row=&quot;7&quot; col=&quot;1&quot;&gt;&lt;linesCount val=&quot;1&quot;/&gt;&lt;lineCharCount val=&quot;1&quot;/&gt;&lt;/TableIndex&gt;&lt;TableIndex row=&quot;7&quot; col=&quot;2&quot;&gt;&lt;linesCount val=&quot;1&quot;/&gt;&lt;lineCharCount val=&quot;1&quot;/&gt;&lt;/TableIndex&gt;&lt;TableIndex row=&quot;7&quot; col=&quot;3&quot;&gt;&lt;linesCount val=&quot;1&quot;/&gt;&lt;lineCharCount val=&quot;1&quot;/&gt;&lt;/TableIndex&gt;&lt;TableIndex row=&quot;7&quot; col=&quot;4&quot;&gt;&lt;linesCount val=&quot;1&quot;/&gt;&lt;lineCharCount val=&quot;3&quot;/&gt;&lt;/TableIndex&gt;&lt;TableIndex row=&quot;8&quot; col=&quot;1&quot;&gt;&lt;linesCount val=&quot;1&quot;/&gt;&lt;lineCharCount val=&quot;1&quot;/&gt;&lt;/TableIndex&gt;&lt;TableIndex row=&quot;8&quot; col=&quot;2&quot;&gt;&lt;linesCount val=&quot;1&quot;/&gt;&lt;lineCharCount val=&quot;1&quot;/&gt;&lt;/TableIndex&gt;&lt;TableIndex row=&quot;8&quot; col=&quot;3&quot;&gt;&lt;linesCount val=&quot;1&quot;/&gt;&lt;lineCharCount val=&quot;1&quot;/&gt;&lt;/TableIndex&gt;&lt;TableIndex row=&quot;8&quot; col=&quot;4&quot;&gt;&lt;linesCount val=&quot;1&quot;/&gt;&lt;lineCharCount val=&quot;3&quot;/&gt;&lt;/TableIndex&gt;&lt;TableIndex row=&quot;9&quot; col=&quot;1&quot;&gt;&lt;linesCount val=&quot;1&quot;/&gt;&lt;lineCharCount val=&quot;1&quot;/&gt;&lt;/TableIndex&gt;&lt;TableIndex row=&quot;9&quot; col=&quot;2&quot;&gt;&lt;linesCount val=&quot;1&quot;/&gt;&lt;lineCharCount val=&quot;1&quot;/&gt;&lt;/TableIndex&gt;&lt;TableIndex row=&quot;9&quot; col=&quot;3&quot;&gt;&lt;linesCount val=&quot;1&quot;/&gt;&lt;lineCharCount val=&quot;1&quot;/&gt;&lt;/TableIndex&gt;&lt;TableIndex row=&quot;9&quot; col=&quot;4&quot;&gt;&lt;linesCount val=&quot;1&quot;/&gt;&lt;lineCharCount val=&quot;3&quot;/&gt;&lt;/TableIndex&gt;&lt;TableIndex row=&quot;10&quot; col=&quot;1&quot;&gt;&lt;linesCount val=&quot;1&quot;/&gt;&lt;lineCharCount val=&quot;1&quot;/&gt;&lt;/TableIndex&gt;&lt;TableIndex row=&quot;10&quot; col=&quot;2&quot;&gt;&lt;linesCount val=&quot;1&quot;/&gt;&lt;lineCharCount val=&quot;1&quot;/&gt;&lt;/TableIndex&gt;&lt;TableIndex row=&quot;10&quot; col=&quot;3&quot;&gt;&lt;linesCount val=&quot;1&quot;/&gt;&lt;lineCharCount val=&quot;1&quot;/&gt;&lt;/TableIndex&gt;&lt;TableIndex row=&quot;10&quot; col=&quot;4&quot;&gt;&lt;linesCount val=&quot;1&quot;/&gt;&lt;lineCharCount val=&quot;3&quot;/&gt;&lt;/TableIndex&gt;&lt;TableIndex row=&quot;11&quot; col=&quot;1&quot;&gt;&lt;linesCount val=&quot;1&quot;/&gt;&lt;lineCharCount val=&quot;1&quot;/&gt;&lt;/TableIndex&gt;&lt;TableIndex row=&quot;11&quot; col=&quot;2&quot;&gt;&lt;linesCount val=&quot;1&quot;/&gt;&lt;lineCharCount val=&quot;1&quot;/&gt;&lt;/TableIndex&gt;&lt;TableIndex row=&quot;11&quot; col=&quot;3&quot;&gt;&lt;linesCount val=&quot;1&quot;/&gt;&lt;lineCharCount val=&quot;1&quot;/&gt;&lt;/TableIndex&gt;&lt;TableIndex row=&quot;11&quot; col=&quot;4&quot;&gt;&lt;linesCount val=&quot;1&quot;/&gt;&lt;lineCharCount val=&quot;3&quot;/&gt;&lt;/TableIndex&gt;&lt;TableIndex row=&quot;12&quot; col=&quot;1&quot;&gt;&lt;linesCount val=&quot;1&quot;/&gt;&lt;lineCharCount val=&quot;1&quot;/&gt;&lt;/TableIndex&gt;&lt;TableIndex row=&quot;12&quot; col=&quot;2&quot;&gt;&lt;linesCount val=&quot;1&quot;/&gt;&lt;lineCharCount val=&quot;1&quot;/&gt;&lt;/TableIndex&gt;&lt;TableIndex row=&quot;12&quot; col=&quot;3&quot;&gt;&lt;linesCount val=&quot;1&quot;/&gt;&lt;lineCharCount val=&quot;1&quot;/&gt;&lt;/TableIndex&gt;&lt;TableIndex row=&quot;12&quot; col=&quot;4&quot;&gt;&lt;linesCount val=&quot;1&quot;/&gt;&lt;lineCharCount val=&quot;3&quot;/&gt;&lt;/TableIndex&gt;&lt;TableIndex row=&quot;13&quot; col=&quot;1&quot;&gt;&lt;linesCount val=&quot;1&quot;/&gt;&lt;lineCharCount val=&quot;1&quot;/&gt;&lt;/TableIndex&gt;&lt;TableIndex row=&quot;13&quot; col=&quot;2&quot;&gt;&lt;linesCount val=&quot;1&quot;/&gt;&lt;lineCharCount val=&quot;1&quot;/&gt;&lt;/TableIndex&gt;&lt;TableIndex row=&quot;13&quot; col=&quot;3&quot;&gt;&lt;linesCount val=&quot;1&quot;/&gt;&lt;lineCharCount val=&quot;1&quot;/&gt;&lt;/TableIndex&gt;&lt;TableIndex row=&quot;13&quot; col=&quot;4&quot;&gt;&lt;linesCount val=&quot;1&quot;/&gt;&lt;lineCharCount val=&quot;3&quot;/&gt;&lt;/TableIndex&gt;&lt;TableIndex row=&quot;14&quot; col=&quot;1&quot;&gt;&lt;linesCount val=&quot;1&quot;/&gt;&lt;lineCharCount val=&quot;1&quot;/&gt;&lt;/TableIndex&gt;&lt;TableIndex row=&quot;14&quot; col=&quot;2&quot;&gt;&lt;linesCount val=&quot;1&quot;/&gt;&lt;lineCharCount val=&quot;1&quot;/&gt;&lt;/TableIndex&gt;&lt;TableIndex row=&quot;14&quot; col=&quot;3&quot;&gt;&lt;linesCount val=&quot;1&quot;/&gt;&lt;lineCharCount val=&quot;1&quot;/&gt;&lt;/TableIndex&gt;&lt;TableIndex row=&quot;14&quot; col=&quot;4&quot;&gt;&lt;linesCount val=&quot;1&quot;/&gt;&lt;lineCharCount val=&quot;3&quot;/&gt;&lt;/TableIndex&gt;&lt;TableIndex row=&quot;15&quot; col=&quot;1&quot;&gt;&lt;linesCount val=&quot;1&quot;/&gt;&lt;lineCharCount val=&quot;1&quot;/&gt;&lt;/TableIndex&gt;&lt;TableIndex row=&quot;15&quot; col=&quot;2&quot;&gt;&lt;linesCount val=&quot;1&quot;/&gt;&lt;lineCharCount val=&quot;1&quot;/&gt;&lt;/TableIndex&gt;&lt;TableIndex row=&quot;15&quot; col=&quot;3&quot;&gt;&lt;linesCount val=&quot;1&quot;/&gt;&lt;lineCharCount val=&quot;1&quot;/&gt;&lt;/TableIndex&gt;&lt;TableIndex row=&quot;15&quot; col=&quot;4&quot;&gt;&lt;linesCount val=&quot;1&quot;/&gt;&lt;lineCharCount val=&quot;3&quot;/&gt;&lt;/TableIndex&gt;&lt;TableIndex row=&quot;16&quot; col=&quot;1&quot;&gt;&lt;linesCount val=&quot;1&quot;/&gt;&lt;lineCharCount val=&quot;1&quot;/&gt;&lt;/TableIndex&gt;&lt;TableIndex row=&quot;16&quot; col=&quot;2&quot;&gt;&lt;linesCount val=&quot;1&quot;/&gt;&lt;lineCharCount val=&quot;1&quot;/&gt;&lt;/TableIndex&gt;&lt;TableIndex row=&quot;16&quot; col=&quot;3&quot;&gt;&lt;linesCount val=&quot;1&quot;/&gt;&lt;lineCharCount val=&quot;1&quot;/&gt;&lt;/TableIndex&gt;&lt;TableIndex row=&quot;16&quot; col=&quot;4&quot;&gt;&lt;linesCount val=&quot;1&quot;/&gt;&lt;lineCharCount val=&quot;3&quot;/&gt;&lt;/TableIndex&gt;&lt;TableIndex row=&quot;17&quot; col=&quot;1&quot;&gt;&lt;linesCount val=&quot;1&quot;/&gt;&lt;lineCharCount val=&quot;1&quot;/&gt;&lt;/TableIndex&gt;&lt;TableIndex row=&quot;17&quot; col=&quot;2&quot;&gt;&lt;linesCount val=&quot;1&quot;/&gt;&lt;lineCharCount val=&quot;1&quot;/&gt;&lt;/TableIndex&gt;&lt;TableIndex row=&quot;17&quot; col=&quot;3&quot;&gt;&lt;linesCount val=&quot;1&quot;/&gt;&lt;lineCharCount val=&quot;1&quot;/&gt;&lt;/TableIndex&gt;&lt;TableIndex row=&quot;17&quot; col=&quot;4&quot;&gt;&lt;linesCount val=&quot;1&quot;/&gt;&lt;lineCharCount val=&quot;3&quot;/&gt;&lt;/TableIndex&gt;&lt;TableIndex row=&quot;18&quot; col=&quot;1&quot;&gt;&lt;linesCount val=&quot;1&quot;/&gt;&lt;lineCharCount val=&quot;1&quot;/&gt;&lt;/TableIndex&gt;&lt;TableIndex row=&quot;18&quot; col=&quot;2&quot;&gt;&lt;linesCount val=&quot;1&quot;/&gt;&lt;lineCharCount val=&quot;1&quot;/&gt;&lt;/TableIndex&gt;&lt;TableIndex row=&quot;18&quot; col=&quot;3&quot;&gt;&lt;linesCount val=&quot;1&quot;/&gt;&lt;lineCharCount val=&quot;1&quot;/&gt;&lt;/TableIndex&gt;&lt;TableIndex row=&quot;18&quot; col=&quot;4&quot;&gt;&lt;linesCount val=&quot;1&quot;/&gt;&lt;lineCharCount val=&quot;3&quot;/&gt;&lt;/TableIndex&gt;&lt;TableIndex row=&quot;19&quot; col=&quot;1&quot;&gt;&lt;linesCount val=&quot;1&quot;/&gt;&lt;lineCharCount val=&quot;1&quot;/&gt;&lt;/TableIndex&gt;&lt;TableIndex row=&quot;19&quot; col=&quot;2&quot;&gt;&lt;linesCount val=&quot;1&quot;/&gt;&lt;lineCharCount val=&quot;1&quot;/&gt;&lt;/TableIndex&gt;&lt;TableIndex row=&quot;19&quot; col=&quot;3&quot;&gt;&lt;linesCount val=&quot;1&quot;/&gt;&lt;lineCharCount val=&quot;1&quot;/&gt;&lt;/TableIndex&gt;&lt;TableIndex row=&quot;19&quot; col=&quot;4&quot;&gt;&lt;linesCount val=&quot;1&quot;/&gt;&lt;lineCharCount val=&quot;3&quot;/&gt;&lt;/TableIndex&gt;&lt;TableIndex row=&quot;20&quot; col=&quot;1&quot;&gt;&lt;linesCount val=&quot;1&quot;/&gt;&lt;lineCharCount val=&quot;1&quot;/&gt;&lt;/TableIndex&gt;&lt;TableIndex row=&quot;20&quot; col=&quot;2&quot;&gt;&lt;linesCount val=&quot;1&quot;/&gt;&lt;lineCharCount val=&quot;1&quot;/&gt;&lt;/TableIndex&gt;&lt;TableIndex row=&quot;20&quot; col=&quot;3&quot;&gt;&lt;linesCount val=&quot;1&quot;/&gt;&lt;lineCharCount val=&quot;1&quot;/&gt;&lt;/TableIndex&gt;&lt;TableIndex row=&quot;20&quot; col=&quot;4&quot;&gt;&lt;linesCount val=&quot;1&quot;/&gt;&lt;lineCharCount val=&quot;3&quot;/&gt;&lt;/TableIndex&gt;&lt;TableIndex row=&quot;21&quot; col=&quot;1&quot;&gt;&lt;linesCount val=&quot;1&quot;/&gt;&lt;lineCharCount val=&quot;1&quot;/&gt;&lt;/TableIndex&gt;&lt;TableIndex row=&quot;21&quot; col=&quot;2&quot;&gt;&lt;linesCount val=&quot;1&quot;/&gt;&lt;lineCharCount val=&quot;1&quot;/&gt;&lt;/TableIndex&gt;&lt;TableIndex row=&quot;21&quot; col=&quot;3&quot;&gt;&lt;linesCount val=&quot;1&quot;/&gt;&lt;lineCharCount val=&quot;1&quot;/&gt;&lt;/TableIndex&gt;&lt;TableIndex row=&quot;21&quot; col=&quot;4&quot;&gt;&lt;linesCount val=&quot;1&quot;/&gt;&lt;lineCharCount val=&quot;3&quot;/&gt;&lt;/TableIndex&gt;&lt;TableIndex row=&quot;22&quot; col=&quot;1&quot;&gt;&lt;linesCount val=&quot;1&quot;/&gt;&lt;lineCharCount val=&quot;1&quot;/&gt;&lt;/TableIndex&gt;&lt;TableIndex row=&quot;22&quot; col=&quot;2&quot;&gt;&lt;linesCount val=&quot;1&quot;/&gt;&lt;lineCharCount val=&quot;1&quot;/&gt;&lt;/TableIndex&gt;&lt;TableIndex row=&quot;22&quot; col=&quot;3&quot;&gt;&lt;linesCount val=&quot;1&quot;/&gt;&lt;lineCharCount val=&quot;1&quot;/&gt;&lt;/TableIndex&gt;&lt;TableIndex row=&quot;22&quot; col=&quot;4&quot;&gt;&lt;linesCount val=&quot;1&quot;/&gt;&lt;lineCharCount val=&quot;3&quot;/&gt;&lt;/TableIndex&gt;&lt;TableIndex row=&quot;23&quot; col=&quot;1&quot;&gt;&lt;linesCount val=&quot;1&quot;/&gt;&lt;lineCharCount val=&quot;1&quot;/&gt;&lt;/TableIndex&gt;&lt;TableIndex row=&quot;23&quot; col=&quot;2&quot;&gt;&lt;linesCount val=&quot;1&quot;/&gt;&lt;lineCharCount val=&quot;1&quot;/&gt;&lt;/TableIndex&gt;&lt;TableIndex row=&quot;23&quot; col=&quot;3&quot;&gt;&lt;linesCount val=&quot;1&quot;/&gt;&lt;lineCharCount val=&quot;1&quot;/&gt;&lt;/TableIndex&gt;&lt;TableIndex row=&quot;23&quot; col=&quot;4&quot;&gt;&lt;linesCount val=&quot;1&quot;/&gt;&lt;lineCharCount val=&quot;3&quot;/&gt;&lt;/TableIndex&gt;&lt;TableIndex row=&quot;24&quot; col=&quot;1&quot;&gt;&lt;linesCount val=&quot;1&quot;/&gt;&lt;lineCharCount val=&quot;1&quot;/&gt;&lt;/TableIndex&gt;&lt;TableIndex row=&quot;24&quot; col=&quot;2&quot;&gt;&lt;linesCount val=&quot;1&quot;/&gt;&lt;lineCharCount val=&quot;1&quot;/&gt;&lt;/TableIndex&gt;&lt;TableIndex row=&quot;24&quot; col=&quot;3&quot;&gt;&lt;linesCount val=&quot;1&quot;/&gt;&lt;lineCharCount val=&quot;1&quot;/&gt;&lt;/TableIndex&gt;&lt;TableIndex row=&quot;24&quot; col=&quot;4&quot;&gt;&lt;linesCount val=&quot;1&quot;/&gt;&lt;lineCharCount val=&quot;3&quot;/&gt;&lt;/TableIndex&gt;&lt;TableIndex row=&quot;25&quot; col=&quot;1&quot;&gt;&lt;linesCount val=&quot;1&quot;/&gt;&lt;lineCharCount val=&quot;1&quot;/&gt;&lt;/TableIndex&gt;&lt;TableIndex row=&quot;25&quot; col=&quot;2&quot;&gt;&lt;linesCount val=&quot;1&quot;/&gt;&lt;lineCharCount val=&quot;1&quot;/&gt;&lt;/TableIndex&gt;&lt;TableIndex row=&quot;25&quot; col=&quot;3&quot;&gt;&lt;linesCount val=&quot;1&quot;/&gt;&lt;lineCharCount val=&quot;1&quot;/&gt;&lt;/TableIndex&gt;&lt;TableIndex row=&quot;25&quot; col=&quot;4&quot;&gt;&lt;linesCount val=&quot;1&quot;/&gt;&lt;lineCharCount val=&quot;3&quot;/&gt;&lt;/TableIndex&gt;&lt;TableIndex row=&quot;26&quot; col=&quot;1&quot;&gt;&lt;linesCount val=&quot;1&quot;/&gt;&lt;lineCharCount val=&quot;1&quot;/&gt;&lt;/TableIndex&gt;&lt;TableIndex row=&quot;26&quot; col=&quot;2&quot;&gt;&lt;linesCount val=&quot;1&quot;/&gt;&lt;lineCharCount val=&quot;1&quot;/&gt;&lt;/TableIndex&gt;&lt;TableIndex row=&quot;26&quot; col=&quot;3&quot;&gt;&lt;linesCount val=&quot;1&quot;/&gt;&lt;lineCharCount val=&quot;1&quot;/&gt;&lt;/TableIndex&gt;&lt;TableIndex row=&quot;26&quot; col=&quot;4&quot;&gt;&lt;linesCount val=&quot;1&quot;/&gt;&lt;lineCharCount val=&quot;3&quot;/&gt;&lt;/TableIndex&gt;&lt;TableIndex row=&quot;27&quot; col=&quot;1&quot;&gt;&lt;linesCount val=&quot;1&quot;/&gt;&lt;lineCharCount val=&quot;1&quot;/&gt;&lt;/TableIndex&gt;&lt;TableIndex row=&quot;27&quot; col=&quot;2&quot;&gt;&lt;linesCount val=&quot;1&quot;/&gt;&lt;lineCharCount val=&quot;1&quot;/&gt;&lt;/TableIndex&gt;&lt;TableIndex row=&quot;27&quot; col=&quot;3&quot;&gt;&lt;linesCount val=&quot;1&quot;/&gt;&lt;lineCharCount val=&quot;1&quot;/&gt;&lt;/TableIndex&gt;&lt;TableIndex row=&quot;27&quot; col=&quot;4&quot;&gt;&lt;linesCount val=&quot;1&quot;/&gt;&lt;lineCharCount val=&quot;3&quot;/&gt;&lt;/TableIndex&gt;&lt;TableIndex row=&quot;28&quot; col=&quot;1&quot;&gt;&lt;linesCount val=&quot;1&quot;/&gt;&lt;lineCharCount val=&quot;1&quot;/&gt;&lt;/TableIndex&gt;&lt;TableIndex row=&quot;28&quot; col=&quot;2&quot;&gt;&lt;linesCount val=&quot;1&quot;/&gt;&lt;lineCharCount val=&quot;1&quot;/&gt;&lt;/TableIndex&gt;&lt;TableIndex row=&quot;28&quot; col=&quot;3&quot;&gt;&lt;linesCount val=&quot;1&quot;/&gt;&lt;lineCharCount val=&quot;1&quot;/&gt;&lt;/TableIndex&gt;&lt;TableIndex row=&quot;28&quot; col=&quot;4&quot;&gt;&lt;linesCount val=&quot;1&quot;/&gt;&lt;lineCharCount val=&quot;3&quot;/&gt;&lt;/TableIndex&gt;&lt;TableIndex row=&quot;29&quot; col=&quot;1&quot;&gt;&lt;linesCount val=&quot;1&quot;/&gt;&lt;lineCharCount val=&quot;1&quot;/&gt;&lt;/TableIndex&gt;&lt;TableIndex row=&quot;29&quot; col=&quot;2&quot;&gt;&lt;linesCount val=&quot;1&quot;/&gt;&lt;lineCharCount val=&quot;1&quot;/&gt;&lt;/TableIndex&gt;&lt;TableIndex row=&quot;29&quot; col=&quot;3&quot;&gt;&lt;linesCount val=&quot;1&quot;/&gt;&lt;lineCharCount val=&quot;1&quot;/&gt;&lt;/TableIndex&gt;&lt;TableIndex row=&quot;29&quot; col=&quot;4&quot;&gt;&lt;linesCount val=&quot;1&quot;/&gt;&lt;lineCharCount val=&quot;3&quot;/&gt;&lt;/TableIndex&gt;&lt;TableIndex row=&quot;30&quot; col=&quot;1&quot;&gt;&lt;linesCount val=&quot;1&quot;/&gt;&lt;lineCharCount val=&quot;1&quot;/&gt;&lt;/TableIndex&gt;&lt;TableIndex row=&quot;30&quot; col=&quot;2&quot;&gt;&lt;linesCount val=&quot;1&quot;/&gt;&lt;lineCharCount val=&quot;1&quot;/&gt;&lt;/TableIndex&gt;&lt;TableIndex row=&quot;30&quot; col=&quot;3&quot;&gt;&lt;linesCount val=&quot;1&quot;/&gt;&lt;lineCharCount val=&quot;1&quot;/&gt;&lt;/TableIndex&gt;&lt;TableIndex row=&quot;30&quot; col=&quot;4&quot;&gt;&lt;linesCount val=&quot;1&quot;/&gt;&lt;lineCharCount val=&quot;3&quot;/&gt;&lt;/TableIndex&gt;&lt;TableIndex row=&quot;31&quot; col=&quot;1&quot;&gt;&lt;linesCount val=&quot;1&quot;/&gt;&lt;lineCharCount val=&quot;1&quot;/&gt;&lt;/TableIndex&gt;&lt;TableIndex row=&quot;31&quot; col=&quot;2&quot;&gt;&lt;linesCount val=&quot;1&quot;/&gt;&lt;lineCharCount val=&quot;1&quot;/&gt;&lt;/TableIndex&gt;&lt;TableIndex row=&quot;31&quot; col=&quot;3&quot;&gt;&lt;linesCount val=&quot;1&quot;/&gt;&lt;lineCharCount val=&quot;1&quot;/&gt;&lt;/TableIndex&gt;&lt;TableIndex row=&quot;31&quot; col=&quot;4&quot;&gt;&lt;linesCount val=&quot;1&quot;/&gt;&lt;lineCharCount val=&quot;3&quot;/&gt;&lt;/TableIndex&gt;&lt;TableIndex row=&quot;32&quot; col=&quot;1&quot;&gt;&lt;linesCount val=&quot;1&quot;/&gt;&lt;lineCharCount val=&quot;1&quot;/&gt;&lt;/TableIndex&gt;&lt;TableIndex row=&quot;32&quot; col=&quot;2&quot;&gt;&lt;linesCount val=&quot;1&quot;/&gt;&lt;lineCharCount val=&quot;1&quot;/&gt;&lt;/TableIndex&gt;&lt;TableIndex row=&quot;32&quot; col=&quot;3&quot;&gt;&lt;linesCount val=&quot;1&quot;/&gt;&lt;lineCharCount val=&quot;1&quot;/&gt;&lt;/TableIndex&gt;&lt;TableIndex row=&quot;32&quot; col=&quot;4&quot;&gt;&lt;linesCount val=&quot;1&quot;/&gt;&lt;lineCharCount val=&quot;3&quot;/&gt;&lt;/TableIndex&gt;&lt;TableIndex row=&quot;33&quot; col=&quot;1&quot;&gt;&lt;linesCount val=&quot;1&quot;/&gt;&lt;lineCharCount val=&quot;1&quot;/&gt;&lt;/TableIndex&gt;&lt;TableIndex row=&quot;33&quot; col=&quot;2&quot;&gt;&lt;linesCount val=&quot;1&quot;/&gt;&lt;lineCharCount val=&quot;1&quot;/&gt;&lt;/TableIndex&gt;&lt;TableIndex row=&quot;33&quot; col=&quot;3&quot;&gt;&lt;linesCount val=&quot;1&quot;/&gt;&lt;lineCharCount val=&quot;1&quot;/&gt;&lt;/TableIndex&gt;&lt;TableIndex row=&quot;33&quot; col=&quot;4&quot;&gt;&lt;linesCount val=&quot;1&quot;/&gt;&lt;lineCharCount val=&quot;3&quot;/&gt;&lt;/TableIndex&gt;&lt;/ShapeTextInfo&gt;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owardm\AppData\Local\Temp\PR\data\asimages\{EFB88445-F1C4-4FCF-9E38-193BACD75DAD}_53.png&quot;/&gt;&lt;left val=&quot;225&quot;/&gt;&lt;top val=&quot;46&quot;/&gt;&lt;width val=&quot;269&quot;/&gt;&lt;height val=&quot;53&quot;/&gt;&lt;hasText val=&quot;1&quot;/&gt;&lt;/Image&gt;&lt;/ThreeDShapeInfo&gt;"/>
  <p:tag name="PRESENTER_SHAPETEXTINFO" val="&lt;ShapeTextInfo&gt;&lt;TableIndex row=&quot;1&quot; col=&quot;1&quot;&gt;&lt;linesCount val=&quot;1&quot;/&gt;&lt;lineCharCount val=&quot;2&quot;/&gt;&lt;/TableIndex&gt;&lt;TableIndex row=&quot;1&quot; col=&quot;2&quot;&gt;&lt;linesCount val=&quot;1&quot;/&gt;&lt;lineCharCount val=&quot;1&quot;/&gt;&lt;/TableIndex&gt;&lt;TableIndex row=&quot;1&quot; col=&quot;3&quot;&gt;&lt;linesCount val=&quot;1&quot;/&gt;&lt;lineCharCount val=&quot;6&quot;/&gt;&lt;/TableIndex&gt;&lt;TableIndex row=&quot;1&quot; col=&quot;4&quot;&gt;&lt;linesCount val=&quot;1&quot;/&gt;&lt;lineCharCount val=&quot;1&quot;/&gt;&lt;/TableIndex&gt;&lt;TableIndex row=&quot;2&quot; col=&quot;1&quot;&gt;&lt;linesCount val=&quot;1&quot;/&gt;&lt;lineCharCount val=&quot;7&quot;/&gt;&lt;/TableIndex&gt;&lt;TableIndex row=&quot;2&quot; col=&quot;2&quot;&gt;&lt;linesCount val=&quot;1&quot;/&gt;&lt;lineCharCount val=&quot;7&quot;/&gt;&lt;/TableIndex&gt;&lt;TableIndex row=&quot;2&quot; col=&quot;3&quot;&gt;&lt;linesCount val=&quot;1&quot;/&gt;&lt;lineCharCount val=&quot;7&quot;/&gt;&lt;/TableIndex&gt;&lt;TableIndex row=&quot;2&quot; col=&quot;4&quot;&gt;&lt;linesCount val=&quot;1&quot;/&gt;&lt;lineCharCount val=&quot;7&quot;/&gt;&lt;/TableIndex&gt;&lt;/ShapeTextInfo&gt;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owardm\AppData\Local\Temp\PR\data\asimages\{1B8871A7-D90E-4CB4-AD05-9F4858E63A60}_54.png&quot;/&gt;&lt;left val=&quot;32&quot;/&gt;&lt;top val=&quot;332&quot;/&gt;&lt;width val=&quot;301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9&quot;/&gt;&lt;/TableIndex&gt;&lt;/ShapeTextInfo&gt;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54,130931742,Q:\R&amp;D\VAM\FY2016\PLA-Roadshow\FY16 Teacher Evaluation Presentation v02_pptx\Media.ppcx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owardm\AppData\Local\Temp\PR\data\asimages\{7BD0FDAC-5A5D-401A-8970-AA73C367AC6C}_55.png&quot;/&gt;&lt;left val=&quot;0&quot;/&gt;&lt;top val=&quot;-14&quot;/&gt;&lt;width val=&quot;721&quot;/&gt;&lt;height val=&quot;128&quot;/&gt;&lt;hasText val=&quot;1&quot;/&gt;&lt;/Image&gt;&lt;/ThreeDShapeInfo&gt;"/>
  <p:tag name="PRESENTER_SHAPETEXTINFO" val="&lt;ShapeTextInfo&gt;&lt;TableIndex row=&quot;-1&quot; col=&quot;-1&quot;&gt;&lt;linesCount val=&quot;2&quot;/&gt;&lt;lineCharCount val=&quot;28&quot;/&gt;&lt;lineCharCount val=&quot;15&quot;/&gt;&lt;/TableIndex&gt;&lt;/ShapeTextInfo&gt;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owardm\AppData\Local\Temp\PR\data\asimages\{7C6BA910-7841-4959-93B4-223F2BCC679A}_55.png&quot;/&gt;&lt;left val=&quot;27&quot;/&gt;&lt;top val=&quot;117&quot;/&gt;&lt;width val=&quot;665&quot;/&gt;&lt;height val=&quot;321&quot;/&gt;&lt;hasText val=&quot;1&quot;/&gt;&lt;/Image&gt;&lt;/ThreeDShapeInfo&gt;"/>
  <p:tag name="PRESENTER_SHAPETEXTINFO" val="&lt;ShapeTextInfo&gt;&lt;TableIndex row=&quot;-1&quot; col=&quot;-1&quot;&gt;&lt;linesCount val=&quot;6&quot;/&gt;&lt;lineCharCount val=&quot;56&quot;/&gt;&lt;lineCharCount val=&quot;58&quot;/&gt;&lt;lineCharCount val=&quot;52&quot;/&gt;&lt;lineCharCount val=&quot;44&quot;/&gt;&lt;lineCharCount val=&quot;55&quot;/&gt;&lt;lineCharCount val=&quot;38&quot;/&gt;&lt;/TableIndex&gt;&lt;/ShapeTextInfo&gt;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55,130931742,Q:\R&amp;D\VAM\FY2016\PLA-Roadshow\FY16 Teacher Evaluation Presentation v02_pptx\Media.ppcx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A2CA2221-34CE-450B-9018-60CFB3B54283}&quot;/&gt;&lt;isInvalidForFieldText val=&quot;0&quot;/&gt;&lt;Image&gt;&lt;filename val=&quot;C:\Users\howardm\AppData\Local\Temp\PR\data\asimages\{A2CA2221-34CE-450B-9018-60CFB3B54283}_56.png&quot;/&gt;&lt;left val=&quot;-4&quot;/&gt;&lt;top val=&quot;-2&quot;/&gt;&lt;width val=&quot;728&quot;/&gt;&lt;height val=&quot;548&quot;/&gt;&lt;hasText val=&quot;1&quot;/&gt;&lt;/Image&gt;&lt;/ThreeDShapeInfo&gt;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owardm\AppData\Local\Temp\PR\data\asimages\{EA037FD3-05F0-4C9F-B8E9-C066E2DC1919}_56.png&quot;/&gt;&lt;left val=&quot;396&quot;/&gt;&lt;top val=&quot;111&quot;/&gt;&lt;width val=&quot;310&quot;/&gt;&lt;height val=&quot;73&quot;/&gt;&lt;hasText val=&quot;1&quot;/&gt;&lt;/Image&gt;&lt;/ThreeDShapeInfo&gt;"/>
  <p:tag name="PRESENTER_SHAPETEXTINFO" val="&lt;ShapeTextInfo&gt;&lt;TableIndex row=&quot;-1&quot; col=&quot;-1&quot;&gt;&lt;linesCount val=&quot;1&quot;/&gt;&lt;lineCharCount val=&quot;21&quot;/&gt;&lt;/TableIndex&gt;&lt;/ShapeTextInfo&gt;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owardm\AppData\Local\Temp\PR\data\asimages\{FD568C45-FC91-4CAB-B3DC-F1DFDFAB3E39}_4.png&quot;/&gt;&lt;left val=&quot;2&quot;/&gt;&lt;top val=&quot;495&quot;/&gt;&lt;width val=&quot;564&quot;/&gt;&lt;height val=&quot;39&quot;/&gt;&lt;hasText val=&quot;1&quot;/&gt;&lt;/Image&gt;&lt;/ThreeDShapeInfo&gt;"/>
  <p:tag name="PRESENTER_SHAPETEXTINFO" val="&lt;ShapeTextInfo&gt;&lt;TableIndex row=&quot;-1&quot; col=&quot;-1&quot;&gt;&lt;linesCount val=&quot;1&quot;/&gt;&lt;lineCharCount val=&quot;47&quot;/&gt;&lt;/TableIndex&gt;&lt;/ShapeTextInfo&gt;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5,130931742,Q:\R&amp;D\VAM\FY2016\PLA-Roadshow\FY16 Teacher Evaluation Presentation v02_pptx\Media.ppcx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56,130931742,Q:\R&amp;D\VAM\FY2016\PLA-Roadshow\FY16 Teacher Evaluation Presentation v02_pptx\Media.ppcx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owardm\AppData\Local\Temp\PR\data\asimages\{A7EB9563-BB75-4381-9F49-10B62D210874}_57.png&quot;/&gt;&lt;left val=&quot;0&quot;/&gt;&lt;top val=&quot;0&quot;/&gt;&lt;width val=&quot;720&quot;/&gt;&lt;height val=&quot;58&quot;/&gt;&lt;hasText val=&quot;1&quot;/&gt;&lt;/Image&gt;&lt;/ThreeDShapeInfo&gt;"/>
  <p:tag name="PRESENTER_SHAPETEXTINFO" val="&lt;ShapeTextInfo&gt;&lt;TableIndex row=&quot;-1&quot; col=&quot;-1&quot;&gt;&lt;linesCount val=&quot;1&quot;/&gt;&lt;lineCharCount val=&quot;40&quot;/&gt;&lt;/TableIndex&gt;&lt;/ShapeTextInfo&gt;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owardm\AppData\Local\Temp\PR\data\asimages\{61F15B2E-EA7E-469F-A16D-E807A3D9624B}_57.png&quot;/&gt;&lt;left val=&quot;11&quot;/&gt;&lt;top val=&quot;56&quot;/&gt;&lt;width val=&quot;696&quot;/&gt;&lt;height val=&quot;471&quot;/&gt;&lt;hasText val=&quot;1&quot;/&gt;&lt;/Image&gt;&lt;/ThreeDShapeInfo&gt;"/>
  <p:tag name="PRESENTER_SHAPETEXTINFO" val="&lt;ShapeTextInfo&gt;&lt;TableIndex row=&quot;-1&quot; col=&quot;-1&quot;&gt;&lt;linesCount val=&quot;15&quot;/&gt;&lt;lineCharCount val=&quot;1&quot;/&gt;&lt;lineCharCount val=&quot;20&quot;/&gt;&lt;lineCharCount val=&quot;1&quot;/&gt;&lt;lineCharCount val=&quot;1&quot;/&gt;&lt;lineCharCount val=&quot;1&quot;/&gt;&lt;lineCharCount val=&quot;16&quot;/&gt;&lt;lineCharCount val=&quot;10&quot;/&gt;&lt;lineCharCount val=&quot;1&quot;/&gt;&lt;lineCharCount val=&quot;1&quot;/&gt;&lt;lineCharCount val=&quot;1&quot;/&gt;&lt;lineCharCount val=&quot;13&quot;/&gt;&lt;lineCharCount val=&quot;1&quot;/&gt;&lt;lineCharCount val=&quot;1&quot;/&gt;&lt;lineCharCount val=&quot;1&quot;/&gt;&lt;lineCharCount val=&quot;17&quot;/&gt;&lt;/TableIndex&gt;&lt;/ShapeTextInfo&gt;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8EC4F671-6F12-47DA-AD68-F45F6EAB8DCF}&quot;/&gt;&lt;isInvalidForFieldText val=&quot;0&quot;/&gt;&lt;Image&gt;&lt;filename val=&quot;C:\Users\howardm\AppData\Local\Temp\PR\data\asimages\{8EC4F671-6F12-47DA-AD68-F45F6EAB8DCF}.png&quot;/&gt;&lt;left val=&quot;165&quot;/&gt;&lt;top val=&quot;385&quot;/&gt;&lt;width val=&quot;459&quot;/&gt;&lt;height val=&quot;91&quot;/&gt;&lt;hasText val=&quot;1&quot;/&gt;&lt;/Image&gt;&lt;/ThreeDShapeInfo&gt;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F380691F-870D-4B21-909D-4EBF769EB39C}&quot;/&gt;&lt;isInvalidForFieldText val=&quot;0&quot;/&gt;&lt;Image&gt;&lt;filename val=&quot;C:\Users\howardm\AppData\Local\Temp\PR\data\asimages\{F380691F-870D-4B21-909D-4EBF769EB39C}.png&quot;/&gt;&lt;left val=&quot;166&quot;/&gt;&lt;top val=&quot;63&quot;/&gt;&lt;width val=&quot;447&quot;/&gt;&lt;height val=&quot;85&quot;/&gt;&lt;hasText val=&quot;1&quot;/&gt;&lt;/Image&gt;&lt;/ThreeDShapeInfo&gt;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F50F426B-E3C4-4314-98E5-DF27B94977CC}&quot;/&gt;&lt;isInvalidForFieldText val=&quot;0&quot;/&gt;&lt;Image&gt;&lt;filename val=&quot;C:\Users\howardm\AppData\Local\Temp\PR\data\asimages\{F50F426B-E3C4-4314-98E5-DF27B94977CC}.png&quot;/&gt;&lt;left val=&quot;166&quot;/&gt;&lt;top val=&quot;277&quot;/&gt;&lt;width val=&quot;449&quot;/&gt;&lt;height val=&quot;92&quot;/&gt;&lt;hasText val=&quot;1&quot;/&gt;&lt;/Image&gt;&lt;/ThreeDShapeInfo&gt;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A20C7B4F-C501-464B-A8A5-D68082D809BE}&quot;/&gt;&lt;isInvalidForFieldText val=&quot;0&quot;/&gt;&lt;Image&gt;&lt;filename val=&quot;C:\Users\howardm\AppData\Local\Temp\PR\data\asimages\{A20C7B4F-C501-464B-A8A5-D68082D809BE}.png&quot;/&gt;&lt;left val=&quot;164&quot;/&gt;&lt;top val=&quot;164&quot;/&gt;&lt;width val=&quot;447&quot;/&gt;&lt;height val=&quot;93&quot;/&gt;&lt;hasText val=&quot;1&quot;/&gt;&lt;/Image&gt;&lt;/ThreeDShapeInfo&gt;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57,130931742,Q:\R&amp;D\VAM\FY2016\PLA-Roadshow\FY16 Teacher Evaluation Presentation v02_pptx\Media.ppcx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owardm\AppData\Local\Temp\PR\data\asimages\{9B25E64C-3559-4EF2-B195-853CF35D8CB4}_5.png&quot;/&gt;&lt;left val=&quot;182&quot;/&gt;&lt;top val=&quot;82&quot;/&gt;&lt;width val=&quot;354&quot;/&gt;&lt;height val=&quot;42&quot;/&gt;&lt;hasText val=&quot;1&quot;/&gt;&lt;/Image&gt;&lt;/ThreeDShapeInfo&gt;"/>
  <p:tag name="PRESENTER_SHAPETEXTINFO" val="&lt;ShapeTextInfo&gt;&lt;TableIndex row=&quot;-1&quot; col=&quot;-1&quot;&gt;&lt;linesCount val=&quot;1&quot;/&gt;&lt;lineCharCount val=&quot;54&quot;/&gt;&lt;/TableIndex&gt;&lt;/ShapeTextInfo&gt;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owardm\AppData\Local\Temp\PR\data\asimages\{1F8FB6FE-2E75-40EE-AD21-D3FC55204D1B}_58.png&quot;/&gt;&lt;left val=&quot;0&quot;/&gt;&lt;top val=&quot;-8&quot;/&gt;&lt;width val=&quot;721&quot;/&gt;&lt;height val=&quot;85&quot;/&gt;&lt;hasText val=&quot;1&quot;/&gt;&lt;/Image&gt;&lt;/ThreeDShapeInfo&gt;"/>
  <p:tag name="PRESENTER_SHAPETEXTINFO" val="&lt;ShapeTextInfo&gt;&lt;TableIndex row=&quot;-1&quot; col=&quot;-1&quot;&gt;&lt;linesCount val=&quot;1&quot;/&gt;&lt;lineCharCount val=&quot;33&quot;/&gt;&lt;/TableIndex&gt;&lt;/ShapeTextInfo&gt;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DC97092-A2DF-4607-BE3E-013354FAE767}&quot;/&gt;&lt;isInvalidForFieldText val=&quot;0&quot;/&gt;&lt;Image&gt;&lt;filename val=&quot;C:\Users\howardm\AppData\Local\Temp\PR\data\asimages\{DDC97092-A2DF-4607-BE3E-013354FAE767}_58.png&quot;/&gt;&lt;left val=&quot;0&quot;/&gt;&lt;top val=&quot;59&quot;/&gt;&lt;width val=&quot;720&quot;/&gt;&lt;height val=&quot;485&quot;/&gt;&lt;hasText val=&quot;1&quot;/&gt;&lt;/Image&gt;&lt;/ThreeDShapeInfo&gt;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58,130931742,Q:\R&amp;D\VAM\FY2016\PLA-Roadshow\FY16 Teacher Evaluation Presentation v02_pptx\Media.ppcx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owardm\AppData\Local\Temp\PR\data\asimages\{E0881ED2-AEAA-45F2-9FBB-FF087A7D0097}_59.png&quot;/&gt;&lt;left val=&quot;0&quot;/&gt;&lt;top val=&quot;-8&quot;/&gt;&lt;width val=&quot;721&quot;/&gt;&lt;height val=&quot;85&quot;/&gt;&lt;hasText val=&quot;1&quot;/&gt;&lt;/Image&gt;&lt;/ThreeDShapeInfo&gt;"/>
  <p:tag name="PRESENTER_SHAPETEXTINFO" val="&lt;ShapeTextInfo&gt;&lt;TableIndex row=&quot;-1&quot; col=&quot;-1&quot;&gt;&lt;linesCount val=&quot;1&quot;/&gt;&lt;lineCharCount val=&quot;12&quot;/&gt;&lt;/TableIndex&gt;&lt;/ShapeTextInfo&gt;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B8BAAB63-36B9-4BD7-96D8-F5DC83EFF15F}&quot;/&gt;&lt;isInvalidForFieldText val=&quot;0&quot;/&gt;&lt;Image&gt;&lt;filename val=&quot;C:\Users\howardm\AppData\Local\Temp\PR\data\asimages\{B8BAAB63-36B9-4BD7-96D8-F5DC83EFF15F}.png&quot;/&gt;&lt;left val=&quot;0&quot;/&gt;&lt;top val=&quot;60&quot;/&gt;&lt;width val=&quot;720&quot;/&gt;&lt;height val=&quot;479&quot;/&gt;&lt;hasText val=&quot;1&quot;/&gt;&lt;/Image&gt;&lt;/ThreeDShapeInfo&gt;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040E5AAD-52B1-4BEF-BB0E-6D914D7B3823}&quot;/&gt;&lt;isInvalidForFieldText val=&quot;0&quot;/&gt;&lt;Image&gt;&lt;filename val=&quot;C:\Users\howardm\AppData\Local\Temp\PR\data\asimages\{040E5AAD-52B1-4BEF-BB0E-6D914D7B3823}_5.png&quot;/&gt;&lt;left val=&quot;63&quot;/&gt;&lt;top val=&quot;102&quot;/&gt;&lt;width val=&quot;592&quot;/&gt;&lt;height val=&quot;386&quot;/&gt;&lt;hasText val=&quot;1&quot;/&gt;&lt;/Image&gt;&lt;/ThreeDShapeInfo&gt;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59,130931742,Q:\R&amp;D\VAM\FY2016\PLA-Roadshow\FY16 Teacher Evaluation Presentation v02_pptx\Media.ppcx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owardm\AppData\Local\Temp\PR\data\asimages\{ABB2D115-544E-4C0F-9539-889860F744D3}_60.png&quot;/&gt;&lt;left val=&quot;35&quot;/&gt;&lt;top val=&quot;32&quot;/&gt;&lt;width val=&quot;657&quot;/&gt;&lt;height val=&quot;51&quot;/&gt;&lt;hasText val=&quot;1&quot;/&gt;&lt;/Image&gt;&lt;/ThreeDShapeInfo&gt;"/>
  <p:tag name="PRESENTER_SHAPETEXTINFO" val="&lt;ShapeTextInfo&gt;&lt;TableIndex row=&quot;-1&quot; col=&quot;-1&quot;&gt;&lt;linesCount val=&quot;1&quot;/&gt;&lt;lineCharCount val=&quot;21&quot;/&gt;&lt;/TableIndex&gt;&lt;/ShapeTextInfo&gt;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owardm\AppData\Local\Temp\PR\data\asimages\{D3550865-E296-41AF-BB6D-1753C15DAFB5}_60.png&quot;/&gt;&lt;left val=&quot;30&quot;/&gt;&lt;top val=&quot;111&quot;/&gt;&lt;width val=&quot;662&quot;/&gt;&lt;height val=&quot;398&quot;/&gt;&lt;hasText val=&quot;1&quot;/&gt;&lt;/Image&gt;&lt;/ThreeDShapeInfo&gt;"/>
  <p:tag name="PRESENTER_SHAPETEXTINFO" val="&lt;ShapeTextInfo&gt;&lt;TableIndex row=&quot;-1&quot; col=&quot;-1&quot;&gt;&lt;linesCount val=&quot;15&quot;/&gt;&lt;lineCharCount val=&quot;28&quot;/&gt;&lt;lineCharCount val=&quot;55&quot;/&gt;&lt;lineCharCount val=&quot;20&quot;/&gt;&lt;lineCharCount val=&quot;61&quot;/&gt;&lt;lineCharCount val=&quot;12&quot;/&gt;&lt;lineCharCount val=&quot;46&quot;/&gt;&lt;lineCharCount val=&quot;61&quot;/&gt;&lt;lineCharCount val=&quot;20&quot;/&gt;&lt;lineCharCount val=&quot;62&quot;/&gt;&lt;lineCharCount val=&quot;16&quot;/&gt;&lt;lineCharCount val=&quot;48&quot;/&gt;&lt;lineCharCount val=&quot;54&quot;/&gt;&lt;lineCharCount val=&quot;37&quot;/&gt;&lt;lineCharCount val=&quot;1&quot;/&gt;&lt;lineCharCount val=&quot;1&quot;/&gt;&lt;/TableIndex&gt;&lt;/ShapeTextInfo&gt;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owardm\AppData\Local\Temp\PR\data\asimages\{E4783084-3B49-4A40-ADE8-3EB1CAF32135}_5.png&quot;/&gt;&lt;left val=&quot;0&quot;/&gt;&lt;top val=&quot;-2&quot;/&gt;&lt;width val=&quot;721&quot;/&gt;&lt;height val=&quot;107&quot;/&gt;&lt;hasText val=&quot;1&quot;/&gt;&lt;/Image&gt;&lt;/ThreeDShapeInfo&gt;"/>
  <p:tag name="PRESENTER_SHAPETEXTINFO" val="&lt;ShapeTextInfo&gt;&lt;TableIndex row=&quot;-1&quot; col=&quot;-1&quot;&gt;&lt;linesCount val=&quot;1&quot;/&gt;&lt;lineCharCount val=&quot;26&quot;/&gt;&lt;/TableIndex&gt;&lt;/ShapeTextInfo&gt;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6,130931742,Q:\R&amp;D\VAM\FY2016\PLA-Roadshow\FY16 Teacher Evaluation Presentation v02_pptx\Media.ppcx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owardm\AppData\Local\Temp\PR\data\asimages\{B7DCCA2E-2143-40E2-92DC-9C7F8D3F0680}_6.png&quot;/&gt;&lt;left val=&quot;0&quot;/&gt;&lt;top val=&quot;-8&quot;/&gt;&lt;width val=&quot;721&quot;/&gt;&lt;height val=&quot;128&quot;/&gt;&lt;hasText val=&quot;1&quot;/&gt;&lt;/Image&gt;&lt;/ThreeDShapeInfo&gt;"/>
  <p:tag name="PRESENTER_SHAPETEXTINFO" val="&lt;ShapeTextInfo&gt;&lt;TableIndex row=&quot;-1&quot; col=&quot;-1&quot;&gt;&lt;linesCount val=&quot;2&quot;/&gt;&lt;lineCharCount val=&quot;32&quot;/&gt;&lt;lineCharCount val=&quot;29&quot;/&gt;&lt;/TableIndex&gt;&lt;/ShapeTextInfo&gt;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owardm\AppData\Local\Temp\PR\data\asimages\{6BE0E078-5936-4B75-8F35-175AC69C0AED}_6.png&quot;/&gt;&lt;left val=&quot;22&quot;/&gt;&lt;top val=&quot;142&quot;/&gt;&lt;width val=&quot;657&quot;/&gt;&lt;height val=&quot;248&quot;/&gt;&lt;hasText val=&quot;1&quot;/&gt;&lt;/Image&gt;&lt;/ThreeDShapeInfo&gt;"/>
  <p:tag name="PRESENTER_SHAPETEXTINFO" val="&lt;ShapeTextInfo&gt;&lt;TableIndex row=&quot;-1&quot; col=&quot;-1&quot;&gt;&lt;linesCount val=&quot;4&quot;/&gt;&lt;lineCharCount val=&quot;44&quot;/&gt;&lt;lineCharCount val=&quot;40&quot;/&gt;&lt;lineCharCount val=&quot;41&quot;/&gt;&lt;lineCharCount val=&quot;30&quot;/&gt;&lt;/TableIndex&gt;&lt;/ShapeTextInfo&gt;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082BE804-8681-423A-A63B-7D2147D5C989}&quot;/&gt;&lt;isInvalidForFieldText val=&quot;0&quot;/&gt;&lt;Image&gt;&lt;filename val=&quot;C:\Users\howardm\AppData\Local\Temp\PR\data\asimages\{082BE804-8681-423A-A63B-7D2147D5C989}_6.png&quot;/&gt;&lt;left val=&quot;48&quot;/&gt;&lt;top val=&quot;285&quot;/&gt;&lt;width val=&quot;625&quot;/&gt;&lt;height val=&quot;13&quot;/&gt;&lt;hasText val=&quot;1&quot;/&gt;&lt;/Image&gt;&lt;/ThreeDShapeInfo&gt;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7,130931742,Q:\R&amp;D\VAM\FY2016\PLA-Roadshow\FY16 Teacher Evaluation Presentation v02_pptx\Media.ppcx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owardm\AppData\Local\Temp\PR\data\asimages\{980E599D-8215-421D-9875-F38ACDFC5405}_7.png&quot;/&gt;&lt;left val=&quot;33&quot;/&gt;&lt;top val=&quot;20&quot;/&gt;&lt;width val=&quot;677&quot;/&gt;&lt;height val=&quot;277&quot;/&gt;&lt;hasText val=&quot;1&quot;/&gt;&lt;/Image&gt;&lt;/ThreeDShapeInfo&gt;"/>
  <p:tag name="PRESENTER_SHAPETEXTINFO" val="&lt;ShapeTextInfo&gt;&lt;TableIndex row=&quot;-1&quot; col=&quot;-1&quot;&gt;&lt;linesCount val=&quot;10&quot;/&gt;&lt;lineCharCount val=&quot;34&quot;/&gt;&lt;lineCharCount val=&quot;1&quot;/&gt;&lt;lineCharCount val=&quot;46&quot;/&gt;&lt;lineCharCount val=&quot;1&quot;/&gt;&lt;lineCharCount val=&quot;37&quot;/&gt;&lt;lineCharCount val=&quot;39&quot;/&gt;&lt;lineCharCount val=&quot;37&quot;/&gt;&lt;lineCharCount val=&quot;1&quot;/&gt;&lt;lineCharCount val=&quot;32&quot;/&gt;&lt;lineCharCount val=&quot;46&quot;/&gt;&lt;/TableIndex&gt;&lt;/ShapeTextInfo&gt;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owardm\AppData\Local\Temp\PR\data\asimages\{5ED548D3-E447-43A2-A463-ED17119D79CA}_7.png&quot;/&gt;&lt;left val=&quot;0&quot;/&gt;&lt;top val=&quot;2&quot;/&gt;&lt;width val=&quot;721&quot;/&gt;&lt;height val=&quot;30&quot;/&gt;&lt;hasText val=&quot;1&quot;/&gt;&lt;/Image&gt;&lt;/ThreeDShapeInfo&gt;"/>
  <p:tag name="PRESENTER_SHAPETEXTINFO" val="&lt;ShapeTextInfo&gt;&lt;TableIndex row=&quot;-1&quot; col=&quot;-1&quot;&gt;&lt;linesCount val=&quot;1&quot;/&gt;&lt;lineCharCount val=&quot;21&quot;/&gt;&lt;/TableIndex&gt;&lt;/ShapeTextInfo&gt;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8,130931742,Q:\R&amp;D\VAM\FY2016\PLA-Roadshow\FY16 Teacher Evaluation Presentation v02_pptx\Media.ppcx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owardm\AppData\Local\Temp\PR\data\asimages\{9F37BD54-997A-4507-BB45-BC8CF45FC769}_8.png&quot;/&gt;&lt;left val=&quot;0&quot;/&gt;&lt;top val=&quot;-10&quot;/&gt;&lt;width val=&quot;720&quot;/&gt;&lt;height val=&quot;109&quot;/&gt;&lt;hasText val=&quot;1&quot;/&gt;&lt;/Image&gt;&lt;/ThreeDShapeInfo&gt;"/>
  <p:tag name="PRESENTER_SHAPETEXTINFO" val="&lt;ShapeTextInfo&gt;&lt;TableIndex row=&quot;-1&quot; col=&quot;-1&quot;&gt;&lt;linesCount val=&quot;2&quot;/&gt;&lt;lineCharCount val=&quot;31&quot;/&gt;&lt;lineCharCount val=&quot;23&quot;/&gt;&lt;/TableIndex&gt;&lt;/ShapeTextInfo&gt;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extEffect&gt;&lt;Image&gt;&lt;filename val=&quot;C:\Users\howardm\AppData\Local\Temp\PR\data\asimages\{076D5C5F-0191-4146-ABB3-0A4EA72AEA10}_1.png_crop.png&quot;/&gt;&lt;left val=&quot;30&quot;/&gt;&lt;top val=&quot;93&quot;/&gt;&lt;width val=&quot;578&quot;/&gt;&lt;height val=&quot;22&quot;/&gt;&lt;hasText val=&quot;1&quot;/&gt;&lt;paraId val=&quot;1&quot;/&gt;&lt;/Image&gt;&lt;Image&gt;&lt;filename val=&quot;C:\Users\howardm\AppData\Local\Temp\PR\data\asimages\{B6C4A164-E0BF-437B-A545-29B26AD1A34B}_1.png_crop.png&quot;/&gt;&lt;left val=&quot;63&quot;/&gt;&lt;top val=&quot;120&quot;/&gt;&lt;width val=&quot;515&quot;/&gt;&lt;height val=&quot;17&quot;/&gt;&lt;hasText val=&quot;1&quot;/&gt;&lt;paraId val=&quot;2&quot;/&gt;&lt;/Image&gt;&lt;Image&gt;&lt;filename val=&quot;C:\Users\howardm\AppData\Local\Temp\PR\data\asimages\{B12D80DA-F2F5-4961-8042-87430A89C53C}_1.png_crop.png&quot;/&gt;&lt;left val=&quot;63&quot;/&gt;&lt;top val=&quot;142&quot;/&gt;&lt;width val=&quot;326&quot;/&gt;&lt;height val=&quot;13&quot;/&gt;&lt;hasText val=&quot;1&quot;/&gt;&lt;paraId val=&quot;3&quot;/&gt;&lt;/Image&gt;&lt;Image&gt;&lt;filename val=&quot;C:\Users\howardm\AppData\Local\Temp\PR\data\asimages\{72318F1B-049B-4050-8C7D-ACC9BBB8BE69}_1.png_crop.png&quot;/&gt;&lt;left val=&quot;63&quot;/&gt;&lt;top val=&quot;164&quot;/&gt;&lt;width val=&quot;404&quot;/&gt;&lt;height val=&quot;13&quot;/&gt;&lt;hasText val=&quot;1&quot;/&gt;&lt;paraId val=&quot;4&quot;/&gt;&lt;/Image&gt;&lt;Image&gt;&lt;filename val=&quot;C:\Users\howardm\AppData\Local\Temp\PR\data\asimages\{0E35008B-4781-478F-AD68-FD0A7DECAC4D}_1.png_crop.png&quot;/&gt;&lt;left val=&quot;97&quot;/&gt;&lt;top val=&quot;185&quot;/&gt;&lt;width val=&quot;228&quot;/&gt;&lt;height val=&quot;16&quot;/&gt;&lt;hasText val=&quot;1&quot;/&gt;&lt;paraId val=&quot;5&quot;/&gt;&lt;/Image&gt;&lt;Image&gt;&lt;filename val=&quot;C:\Users\howardm\AppData\Local\Temp\PR\data\asimages\{22B61FC5-47F3-48D7-BAD7-AF562FE7C7D1}_1.png_crop.png&quot;/&gt;&lt;left val=&quot;97&quot;/&gt;&lt;top val=&quot;207&quot;/&gt;&lt;width val=&quot;259&quot;/&gt;&lt;height val=&quot;17&quot;/&gt;&lt;hasText val=&quot;1&quot;/&gt;&lt;paraId val=&quot;6&quot;/&gt;&lt;/Image&gt;&lt;Image&gt;&lt;filename val=&quot;C:\Users\howardm\AppData\Local\Temp\PR\data\asimages\{726963DC-6849-4837-84B9-B4B0FEF40EE7}_1.png_crop.png&quot;/&gt;&lt;left val=&quot;30&quot;/&gt;&lt;top val=&quot;237&quot;/&gt;&lt;width val=&quot;450&quot;/&gt;&lt;height val=&quot;22&quot;/&gt;&lt;hasText val=&quot;1&quot;/&gt;&lt;paraId val=&quot;7&quot;/&gt;&lt;/Image&gt;&lt;Image&gt;&lt;filename val=&quot;C:\Users\howardm\AppData\Local\Temp\PR\data\asimages\{DDD300AF-3A7C-4AAA-9194-675D4F2788DF}_1.png_crop.png&quot;/&gt;&lt;left val=&quot;63&quot;/&gt;&lt;top val=&quot;265&quot;/&gt;&lt;width val=&quot;405&quot;/&gt;&lt;height val=&quot;17&quot;/&gt;&lt;hasText val=&quot;1&quot;/&gt;&lt;paraId val=&quot;8&quot;/&gt;&lt;/Image&gt;&lt;Image&gt;&lt;filename val=&quot;C:\Users\howardm\AppData\Local\Temp\PR\data\asimages\{52C90AC3-89CB-4DB5-BFCD-EDD8C3F73F6E}_1.png_crop.png&quot;/&gt;&lt;left val=&quot;63&quot;/&gt;&lt;top val=&quot;286&quot;/&gt;&lt;width val=&quot;308&quot;/&gt;&lt;height val=&quot;13&quot;/&gt;&lt;hasText val=&quot;1&quot;/&gt;&lt;paraId val=&quot;9&quot;/&gt;&lt;/Image&gt;&lt;Image&gt;&lt;filename val=&quot;C:\Users\howardm\AppData\Local\Temp\PR\data\asimages\{F55E6E2F-2211-43D8-A640-FF206F1FC6B6}_1.png_crop.png&quot;/&gt;&lt;left val=&quot;30&quot;/&gt;&lt;top val=&quot;317&quot;/&gt;&lt;width val=&quot;559&quot;/&gt;&lt;height val=&quot;22&quot;/&gt;&lt;hasText val=&quot;1&quot;/&gt;&lt;paraId val=&quot;10&quot;/&gt;&lt;/Image&gt;&lt;Image&gt;&lt;filename val=&quot;C:\Users\howardm\AppData\Local\Temp\PR\data\asimages\{89CCF261-AB5E-4DBB-88E1-7F6B4957328B}_1.png_crop.png&quot;/&gt;&lt;left val=&quot;63&quot;/&gt;&lt;top val=&quot;344&quot;/&gt;&lt;width val=&quot;487&quot;/&gt;&lt;height val=&quot;17&quot;/&gt;&lt;hasText val=&quot;1&quot;/&gt;&lt;paraId val=&quot;11&quot;/&gt;&lt;/Image&gt;&lt;Image&gt;&lt;filename val=&quot;C:\Users\howardm\AppData\Local\Temp\PR\data\asimages\{69DF80A7-C354-4928-BA49-9D6416F6152C}_1.png_crop.png&quot;/&gt;&lt;left val=&quot;30&quot;/&gt;&lt;top val=&quot;374&quot;/&gt;&lt;width val=&quot;521&quot;/&gt;&lt;height val=&quot;22&quot;/&gt;&lt;hasText val=&quot;1&quot;/&gt;&lt;paraId val=&quot;12&quot;/&gt;&lt;/Image&gt;&lt;Image&gt;&lt;filename val=&quot;C:\Users\howardm\AppData\Local\Temp\PR\data\asimages\{DC2B802A-348C-46FE-9659-DE546C193ACD}_1.png_crop.png&quot;/&gt;&lt;left val=&quot;63&quot;/&gt;&lt;top val=&quot;399&quot;/&gt;&lt;width val=&quot;318&quot;/&gt;&lt;height val=&quot;16&quot;/&gt;&lt;hasText val=&quot;1&quot;/&gt;&lt;paraId val=&quot;13&quot;/&gt;&lt;/Image&gt;&lt;Image&gt;&lt;filename val=&quot;C:\Users\howardm\AppData\Local\Temp\PR\data\asimages\{759D34DA-29AF-4104-A161-3AB45A140546}_1.png_crop.png&quot;/&gt;&lt;left val=&quot;30&quot;/&gt;&lt;top val=&quot;430&quot;/&gt;&lt;width val=&quot;516&quot;/&gt;&lt;height val=&quot;22&quot;/&gt;&lt;hasText val=&quot;1&quot;/&gt;&lt;paraId val=&quot;14&quot;/&gt;&lt;/Image&gt;&lt;Image&gt;&lt;filename val=&quot;C:\Users\howardm\AppData\Local\Temp\PR\data\asimages\{727D253F-E38A-4EB2-B60C-99A2B9A438F9}_1.png_crop.png&quot;/&gt;&lt;left val=&quot;63&quot;/&gt;&lt;top val=&quot;455&quot;/&gt;&lt;width val=&quot;463&quot;/&gt;&lt;height val=&quot;16&quot;/&gt;&lt;hasText val=&quot;1&quot;/&gt;&lt;paraId val=&quot;15&quot;/&gt;&lt;/Image&gt;&lt;Image&gt;&lt;filename val=&quot;C:\Users\howardm\AppData\Local\Temp\PR\data\asimages\{70E5D35A-BF8D-435A-9FEE-5C0745276695}_1.png_crop.png&quot;/&gt;&lt;left val=&quot;63&quot;/&gt;&lt;top val=&quot;474&quot;/&gt;&lt;width val=&quot;380&quot;/&gt;&lt;height val=&quot;17&quot;/&gt;&lt;hasText val=&quot;1&quot;/&gt;&lt;paraId val=&quot;16&quot;/&gt;&lt;/Image&gt;&lt;Image&gt;&lt;filename val=&quot;C:\Users\howardm\AppData\Local\Temp\PR\data\asimages\{D18A33FE-5B89-4B72-8115-AE66704D86AD}_1.png_crop.png&quot;/&gt;&lt;left val=&quot;691&quot;/&gt;&lt;top val=&quot;515&quot;/&gt;&lt;width val=&quot;0&quot;/&gt;&lt;height val=&quot;0&quot;/&gt;&lt;hasText val=&quot;1&quot;/&gt;&lt;paraId val=&quot;17&quot;/&gt;&lt;/Image&gt;&lt;Image&gt;&lt;filename val=&quot;C:\Users\howardm\AppData\Local\Temp\PR\data\asimages\{8211EC71-E0ED-4347-A8A8-3A2F403BFE39}_1.png_crop.png&quot;/&gt;&lt;left val=&quot;691&quot;/&gt;&lt;top val=&quot;515&quot;/&gt;&lt;width val=&quot;0&quot;/&gt;&lt;height val=&quot;0&quot;/&gt;&lt;hasText val=&quot;1&quot;/&gt;&lt;paraId val=&quot;18&quot;/&gt;&lt;/Image&gt;&lt;Image&gt;&lt;filename val=&quot;C:\Users\howardm\AppData\Local\Temp\PR\data\asimages\{7E5D1BB9-C786-4C2C-9706-600398D33565}_1.png_crop.png&quot;/&gt;&lt;left val=&quot;691&quot;/&gt;&lt;top val=&quot;515&quot;/&gt;&lt;width val=&quot;0&quot;/&gt;&lt;height val=&quot;0&quot;/&gt;&lt;hasText val=&quot;1&quot;/&gt;&lt;paraId val=&quot;19&quot;/&gt;&lt;/Image&gt;&lt;Image&gt;&lt;filename val=&quot;C:\Users\howardm\AppData\Local\Temp\PR\data\asimages\{6C271C12-DA13-40DA-9114-1E33A5AF8631}_1.png_crop.png&quot;/&gt;&lt;left val=&quot;691&quot;/&gt;&lt;top val=&quot;515&quot;/&gt;&lt;width val=&quot;0&quot;/&gt;&lt;height val=&quot;0&quot;/&gt;&lt;hasText val=&quot;1&quot;/&gt;&lt;paraId val=&quot;20&quot;/&gt;&lt;/Image&gt;&lt;Image&gt;&lt;filename val=&quot;C:\Users\howardm\AppData\Local\Temp\PR\data\asimages\{2C55EE5B-9D67-4429-B15B-06C46B552E77}_1.png_crop.png&quot;/&gt;&lt;left val=&quot;691&quot;/&gt;&lt;top val=&quot;515&quot;/&gt;&lt;width val=&quot;0&quot;/&gt;&lt;height val=&quot;0&quot;/&gt;&lt;hasText val=&quot;1&quot;/&gt;&lt;paraId val=&quot;21&quot;/&gt;&lt;/Image&gt;&lt;Image&gt;&lt;filename val=&quot;C:\Users\howardm\AppData\Local\Temp\PR\data\asimages\{88A3A99D-8EAD-457F-8CF4-E8053BFB2C94}_1.png_crop.png&quot;/&gt;&lt;left val=&quot;691&quot;/&gt;&lt;top val=&quot;515&quot;/&gt;&lt;width val=&quot;0&quot;/&gt;&lt;height val=&quot;0&quot;/&gt;&lt;hasText val=&quot;1&quot;/&gt;&lt;paraId val=&quot;22&quot;/&gt;&lt;/Image&gt;&lt;/TextEffect&gt;"/>
  <p:tag name="PRESENTER_SHAPETEXTINFO" val="&lt;ShapeTextInfo&gt;&lt;TableIndex row=&quot;-1&quot; col=&quot;-1&quot;&gt;&lt;linesCount val=&quot;22&quot;/&gt;&lt;lineCharCount val=&quot;49&quot;/&gt;&lt;lineCharCount val=&quot;55&quot;/&gt;&lt;lineCharCount val=&quot;35&quot;/&gt;&lt;lineCharCount val=&quot;45&quot;/&gt;&lt;lineCharCount val=&quot;28&quot;/&gt;&lt;lineCharCount val=&quot;30&quot;/&gt;&lt;lineCharCount val=&quot;38&quot;/&gt;&lt;lineCharCount val=&quot;46&quot;/&gt;&lt;lineCharCount val=&quot;35&quot;/&gt;&lt;lineCharCount val=&quot;47&quot;/&gt;&lt;lineCharCount val=&quot;53&quot;/&gt;&lt;lineCharCount val=&quot;44&quot;/&gt;&lt;lineCharCount val=&quot;34&quot;/&gt;&lt;lineCharCount val=&quot;42&quot;/&gt;&lt;lineCharCount val=&quot;54&quot;/&gt;&lt;lineCharCount val=&quot;45&quot;/&gt;&lt;lineCharCount val=&quot;1&quot;/&gt;&lt;lineCharCount val=&quot;1&quot;/&gt;&lt;lineCharCount val=&quot;1&quot;/&gt;&lt;lineCharCount val=&quot;1&quot;/&gt;&lt;lineCharCount val=&quot;1&quot;/&gt;&lt;lineCharCount val=&quot;1&quot;/&gt;&lt;/TableIndex&gt;&lt;/ShapeTextInfo&gt;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130931742,Q:\R&amp;D\VAM\FY2016\PLA-Roadshow\FY16 Teacher Evaluation Presentation v02_pptx\Media.ppcx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owardm\AppData\Local\Temp\PR\data\asimages\{FFAC0D71-0745-48D5-B62A-68569FA09DF8}_9.png&quot;/&gt;&lt;left val=&quot;0&quot;/&gt;&lt;top val=&quot;-10&quot;/&gt;&lt;width val=&quot;720&quot;/&gt;&lt;height val=&quot;109&quot;/&gt;&lt;hasText val=&quot;1&quot;/&gt;&lt;/Image&gt;&lt;/ThreeDShapeInfo&gt;"/>
  <p:tag name="PRESENTER_SHAPETEXTINFO" val="&lt;ShapeTextInfo&gt;&lt;TableIndex row=&quot;-1&quot; col=&quot;-1&quot;&gt;&lt;linesCount val=&quot;2&quot;/&gt;&lt;lineCharCount val=&quot;25&quot;/&gt;&lt;lineCharCount val=&quot;36&quot;/&gt;&lt;/TableIndex&gt;&lt;/ShapeText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33&quot;/&gt;&lt;lineCharCount val=&quot;13&quot;/&gt;&lt;lineCharCount val=&quot;12&quot;/&gt;&lt;lineCharCount val=&quot;13&quot;/&gt;&lt;lineCharCount val=&quot;11&quot;/&gt;&lt;/TableIndex&gt;&lt;/ShapeTextInfo&gt;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owardm\AppData\Local\Temp\PR\data\asimages\{C5C1EDA6-3D01-4084-B8D3-38387CD70B1D}_9.png&quot;/&gt;&lt;left val=&quot;47&quot;/&gt;&lt;top val=&quot;97&quot;/&gt;&lt;width val=&quot;620&quot;/&gt;&lt;height val=&quot;360&quot;/&gt;&lt;hasText val=&quot;1&quot;/&gt;&lt;/Image&gt;&lt;/ThreeDShapeInfo&gt;"/>
  <p:tag name="PRESENTER_SHAPETEXTINFO" val="&lt;ShapeTextInfo&gt;&lt;TableIndex row=&quot;1&quot; col=&quot;1&quot;&gt;&lt;linesCount val=&quot;1&quot;/&gt;&lt;lineCharCount val=&quot;16&quot;/&gt;&lt;/TableIndex&gt;&lt;TableIndex row=&quot;1&quot; col=&quot;2&quot;&gt;&lt;linesCount val=&quot;1&quot;/&gt;&lt;lineCharCount val=&quot;22&quot;/&gt;&lt;/TableIndex&gt;&lt;TableIndex row=&quot;2&quot; col=&quot;1&quot;&gt;&lt;linesCount val=&quot;1&quot;/&gt;&lt;lineCharCount val=&quot;8&quot;/&gt;&lt;/TableIndex&gt;&lt;TableIndex row=&quot;2&quot; col=&quot;2&quot;&gt;&lt;linesCount val=&quot;1&quot;/&gt;&lt;lineCharCount val=&quot;27&quot;/&gt;&lt;/TableIndex&gt;&lt;TableIndex row=&quot;3&quot; col=&quot;1&quot;&gt;&lt;linesCount val=&quot;1&quot;/&gt;&lt;lineCharCount val=&quot;8&quot;/&gt;&lt;/TableIndex&gt;&lt;TableIndex row=&quot;3&quot; col=&quot;2&quot;&gt;&lt;linesCount val=&quot;1&quot;/&gt;&lt;lineCharCount val=&quot;32&quot;/&gt;&lt;/TableIndex&gt;&lt;TableIndex row=&quot;4&quot; col=&quot;1&quot;&gt;&lt;linesCount val=&quot;1&quot;/&gt;&lt;lineCharCount val=&quot;14&quot;/&gt;&lt;/TableIndex&gt;&lt;TableIndex row=&quot;4&quot; col=&quot;2&quot;&gt;&lt;linesCount val=&quot;1&quot;/&gt;&lt;lineCharCount val=&quot;32&quot;/&gt;&lt;/TableIndex&gt;&lt;TableIndex row=&quot;5&quot; col=&quot;1&quot;&gt;&lt;linesCount val=&quot;1&quot;/&gt;&lt;lineCharCount val=&quot;14&quot;/&gt;&lt;/TableIndex&gt;&lt;TableIndex row=&quot;5&quot; col=&quot;2&quot;&gt;&lt;linesCount val=&quot;1&quot;/&gt;&lt;lineCharCount val=&quot;11&quot;/&gt;&lt;/TableIndex&gt;&lt;TableIndex row=&quot;6&quot; col=&quot;1&quot;&gt;&lt;linesCount val=&quot;0&quot;/&gt;&lt;/TableIndex&gt;&lt;TableIndex row=&quot;6&quot; col=&quot;2&quot;&gt;&lt;linesCount val=&quot;1&quot;/&gt;&lt;lineCharCount val=&quot;12&quot;/&gt;&lt;/TableIndex&gt;&lt;TableIndex row=&quot;7&quot; col=&quot;1&quot;&gt;&lt;linesCount val=&quot;0&quot;/&gt;&lt;/TableIndex&gt;&lt;TableIndex row=&quot;7&quot; col=&quot;2&quot;&gt;&lt;linesCount val=&quot;1&quot;/&gt;&lt;lineCharCount val=&quot;20&quot;/&gt;&lt;/TableIndex&gt;&lt;TableIndex row=&quot;8&quot; col=&quot;1&quot;&gt;&lt;linesCount val=&quot;0&quot;/&gt;&lt;/TableIndex&gt;&lt;TableIndex row=&quot;8&quot; col=&quot;2&quot;&gt;&lt;linesCount val=&quot;1&quot;/&gt;&lt;lineCharCount val=&quot;38&quot;/&gt;&lt;/TableIndex&gt;&lt;TableIndex row=&quot;9&quot; col=&quot;1&quot;&gt;&lt;linesCount val=&quot;0&quot;/&gt;&lt;/TableIndex&gt;&lt;TableIndex row=&quot;9&quot; col=&quot;2&quot;&gt;&lt;linesCount val=&quot;1&quot;/&gt;&lt;lineCharCount val=&quot;12&quot;/&gt;&lt;/TableIndex&gt;&lt;TableIndex row=&quot;10&quot; col=&quot;1&quot;&gt;&lt;linesCount val=&quot;0&quot;/&gt;&lt;/TableIndex&gt;&lt;TableIndex row=&quot;10&quot; col=&quot;2&quot;&gt;&lt;linesCount val=&quot;1&quot;/&gt;&lt;lineCharCount val=&quot;6&quot;/&gt;&lt;/TableIndex&gt;&lt;TableIndex row=&quot;11&quot; col=&quot;1&quot;&gt;&lt;linesCount val=&quot;0&quot;/&gt;&lt;/TableIndex&gt;&lt;TableIndex row=&quot;11&quot; col=&quot;2&quot;&gt;&lt;linesCount val=&quot;1&quot;/&gt;&lt;lineCharCount val=&quot;21&quot;/&gt;&lt;/TableIndex&gt;&lt;/ShapeTextInfo&gt;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0,130931742,Q:\R&amp;D\VAM\FY2016\PLA-Roadshow\FY16 Teacher Evaluation Presentation v02_pptx\Media.ppcx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owardm\AppData\Local\Temp\PR\data\asimages\{EDBA4453-24CA-41E6-8028-99B0C7D5CA6D}_10.png&quot;/&gt;&lt;left val=&quot;0&quot;/&gt;&lt;top val=&quot;4&quot;/&gt;&lt;width val=&quot;721&quot;/&gt;&lt;height val=&quot;115&quot;/&gt;&lt;hasText val=&quot;1&quot;/&gt;&lt;/Image&gt;&lt;/ThreeDShapeInfo&gt;"/>
  <p:tag name="PRESENTER_SHAPETEXTINFO" val="&lt;ShapeTextInfo&gt;&lt;TableIndex row=&quot;-1&quot; col=&quot;-1&quot;&gt;&lt;linesCount val=&quot;2&quot;/&gt;&lt;lineCharCount val=&quot;27&quot;/&gt;&lt;lineCharCount val=&quot;26&quot;/&gt;&lt;/TableIndex&gt;&lt;/ShapeTextInfo&gt;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owardm\AppData\Local\Temp\PR\data\asimages\{64C3F3FC-56A0-45AF-80F1-928C0CB72EF6}_10.png&quot;/&gt;&lt;left val=&quot;23&quot;/&gt;&lt;top val=&quot;133&quot;/&gt;&lt;width val=&quot;654&quot;/&gt;&lt;height val=&quot;350&quot;/&gt;&lt;hasText val=&quot;1&quot;/&gt;&lt;/Image&gt;&lt;/ThreeDShapeInfo&gt;"/>
  <p:tag name="PRESENTER_SHAPETEXTINFO" val="&lt;ShapeTextInfo&gt;&lt;TableIndex row=&quot;1&quot; col=&quot;1&quot;&gt;&lt;linesCount val=&quot;1&quot;/&gt;&lt;lineCharCount val=&quot;5&quot;/&gt;&lt;/TableIndex&gt;&lt;TableIndex row=&quot;1&quot; col=&quot;2&quot;&gt;&lt;linesCount val=&quot;1&quot;/&gt;&lt;lineCharCount val=&quot;18&quot;/&gt;&lt;/TableIndex&gt;&lt;TableIndex row=&quot;1&quot; col=&quot;3&quot;&gt;&lt;linesCount val=&quot;1&quot;/&gt;&lt;lineCharCount val=&quot;20&quot;/&gt;&lt;/TableIndex&gt;&lt;TableIndex row=&quot;2&quot; col=&quot;1&quot;&gt;&lt;linesCount val=&quot;1&quot;/&gt;&lt;lineCharCount val=&quot;1&quot;/&gt;&lt;/TableIndex&gt;&lt;TableIndex row=&quot;2&quot; col=&quot;2&quot;&gt;&lt;linesCount val=&quot;2&quot;/&gt;&lt;lineCharCount val=&quot;26&quot;/&gt;&lt;lineCharCount val=&quot;15&quot;/&gt;&lt;/TableIndex&gt;&lt;TableIndex row=&quot;2&quot; col=&quot;3&quot;&gt;&lt;linesCount val=&quot;2&quot;/&gt;&lt;lineCharCount val=&quot;26&quot;/&gt;&lt;lineCharCount val=&quot;15&quot;/&gt;&lt;/TableIndex&gt;&lt;TableIndex row=&quot;3&quot; col=&quot;1&quot;&gt;&lt;linesCount val=&quot;1&quot;/&gt;&lt;lineCharCount val=&quot;1&quot;/&gt;&lt;/TableIndex&gt;&lt;TableIndex row=&quot;3&quot; col=&quot;2&quot;&gt;&lt;linesCount val=&quot;2&quot;/&gt;&lt;lineCharCount val=&quot;26&quot;/&gt;&lt;lineCharCount val=&quot;18&quot;/&gt;&lt;/TableIndex&gt;&lt;TableIndex row=&quot;3&quot; col=&quot;3&quot;&gt;&lt;linesCount val=&quot;1&quot;/&gt;&lt;lineCharCount val=&quot;33&quot;/&gt;&lt;/TableIndex&gt;&lt;TableIndex row=&quot;4&quot; col=&quot;1&quot;&gt;&lt;linesCount val=&quot;1&quot;/&gt;&lt;lineCharCount val=&quot;1&quot;/&gt;&lt;/TableIndex&gt;&lt;TableIndex row=&quot;4&quot; col=&quot;2&quot;&gt;&lt;linesCount val=&quot;2&quot;/&gt;&lt;lineCharCount val=&quot;23&quot;/&gt;&lt;lineCharCount val=&quot;29&quot;/&gt;&lt;/TableIndex&gt;&lt;TableIndex row=&quot;4&quot; col=&quot;3&quot;&gt;&lt;linesCount val=&quot;1&quot;/&gt;&lt;lineCharCount val=&quot;31&quot;/&gt;&lt;/TableIndex&gt;&lt;TableIndex row=&quot;5&quot; col=&quot;1&quot;&gt;&lt;linesCount val=&quot;1&quot;/&gt;&lt;lineCharCount val=&quot;1&quot;/&gt;&lt;/TableIndex&gt;&lt;TableIndex row=&quot;5&quot; col=&quot;2&quot;&gt;&lt;linesCount val=&quot;2&quot;/&gt;&lt;lineCharCount val=&quot;23&quot;/&gt;&lt;lineCharCount val=&quot;29&quot;/&gt;&lt;/TableIndex&gt;&lt;TableIndex row=&quot;5&quot; col=&quot;3&quot;&gt;&lt;linesCount val=&quot;1&quot;/&gt;&lt;lineCharCount val=&quot;19&quot;/&gt;&lt;/TableIndex&gt;&lt;TableIndex row=&quot;6&quot; col=&quot;1&quot;&gt;&lt;linesCount val=&quot;2&quot;/&gt;&lt;lineCharCount val=&quot;9&quot;/&gt;&lt;lineCharCount val=&quot;4&quot;/&gt;&lt;/TableIndex&gt;&lt;TableIndex row=&quot;6&quot; col=&quot;2&quot;&gt;&lt;linesCount val=&quot;2&quot;/&gt;&lt;lineCharCount val=&quot;15&quot;/&gt;&lt;lineCharCount val=&quot;16&quot;/&gt;&lt;/TableIndex&gt;&lt;TableIndex row=&quot;6&quot; col=&quot;3&quot;&gt;&lt;linesCount val=&quot;2&quot;/&gt;&lt;lineCharCount val=&quot;27&quot;/&gt;&lt;lineCharCount val=&quot;17&quot;/&gt;&lt;/TableIndex&gt;&lt;TableIndex row=&quot;7&quot; col=&quot;1&quot;&gt;&lt;linesCount val=&quot;1&quot;/&gt;&lt;lineCharCount val=&quot;9&quot;/&gt;&lt;/TableIndex&gt;&lt;TableIndex row=&quot;7&quot; col=&quot;2&quot;&gt;&lt;linesCount val=&quot;1&quot;/&gt;&lt;lineCharCount val=&quot;15&quot;/&gt;&lt;/TableIndex&gt;&lt;TableIndex row=&quot;7&quot; col=&quot;3&quot;&gt;&lt;linesCount val=&quot;1&quot;/&gt;&lt;lineCharCount val=&quot;25&quot;/&gt;&lt;/TableIndex&gt;&lt;TableIndex row=&quot;8&quot; col=&quot;1&quot;&gt;&lt;linesCount val=&quot;1&quot;/&gt;&lt;lineCharCount val=&quot;5&quot;/&gt;&lt;/TableIndex&gt;&lt;TableIndex row=&quot;8&quot; col=&quot;2&quot;&gt;&lt;linesCount val=&quot;2&quot;/&gt;&lt;lineCharCount val=&quot;16&quot;/&gt;&lt;lineCharCount val=&quot;15&quot;/&gt;&lt;/TableIndex&gt;&lt;TableIndex row=&quot;8&quot; col=&quot;3&quot;&gt;&lt;linesCount val=&quot;1&quot;/&gt;&lt;lineCharCount val=&quot;11&quot;/&gt;&lt;/TableIndex&gt;&lt;/ShapeTextInfo&gt;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owardm\AppData\Local\Temp\PR\data\asimages\{75BC33D1-05E4-4ECC-A8EF-6E03E045253A}_10.png&quot;/&gt;&lt;left val=&quot;21&quot;/&gt;&lt;top val=&quot;469&quot;/&gt;&lt;width val=&quot;588&quot;/&gt;&lt;height val=&quot;34&quot;/&gt;&lt;hasText val=&quot;1&quot;/&gt;&lt;/Image&gt;&lt;/ThreeDShapeInfo&gt;"/>
  <p:tag name="PRESENTER_SHAPETEXTINFO" val="&lt;ShapeTextInfo&gt;&lt;TableIndex row=&quot;-1&quot; col=&quot;-1&quot;&gt;&lt;linesCount val=&quot;1&quot;/&gt;&lt;lineCharCount val=&quot;74&quot;/&gt;&lt;/TableIndex&gt;&lt;/ShapeTextInfo&gt;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1,130931742,Q:\R&amp;D\VAM\FY2016\PLA-Roadshow\FY16 Teacher Evaluation Presentation v02_pptx\Media.ppcx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owardm\AppData\Local\Temp\PR\data\asimages\{3E044AA5-31BF-483B-A039-151583E2C663}_11.png&quot;/&gt;&lt;left val=&quot;0&quot;/&gt;&lt;top val=&quot;-14&quot;/&gt;&lt;width val=&quot;721&quot;/&gt;&lt;height val=&quot;126&quot;/&gt;&lt;hasText val=&quot;1&quot;/&gt;&lt;/Image&gt;&lt;/ThreeDShapeInfo&gt;"/>
  <p:tag name="PRESENTER_SHAPETEXTINFO" val="&lt;ShapeTextInfo&gt;&lt;TableIndex row=&quot;-1&quot; col=&quot;-1&quot;&gt;&lt;linesCount val=&quot;2&quot;/&gt;&lt;lineCharCount val=&quot;30&quot;/&gt;&lt;lineCharCount val=&quot;27&quot;/&gt;&lt;/TableIndex&gt;&lt;/ShapeTextInfo&gt;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owardm\AppData\Local\Temp\PR\data\asimages\{C5B8193C-458A-4B21-88EC-230114F8A515}_11.png&quot;/&gt;&lt;left val=&quot;22&quot;/&gt;&lt;top val=&quot;145&quot;/&gt;&lt;width val=&quot;654&quot;/&gt;&lt;height val=&quot;240&quot;/&gt;&lt;hasText val=&quot;1&quot;/&gt;&lt;/Image&gt;&lt;/ThreeDShapeInfo&gt;"/>
  <p:tag name="PRESENTER_SHAPETEXTINFO" val="&lt;ShapeTextInfo&gt;&lt;TableIndex row=&quot;1&quot; col=&quot;1&quot;&gt;&lt;linesCount val=&quot;1&quot;/&gt;&lt;lineCharCount val=&quot;5&quot;/&gt;&lt;/TableIndex&gt;&lt;TableIndex row=&quot;1&quot; col=&quot;2&quot;&gt;&lt;linesCount val=&quot;1&quot;/&gt;&lt;lineCharCount val=&quot;18&quot;/&gt;&lt;/TableIndex&gt;&lt;TableIndex row=&quot;1&quot; col=&quot;3&quot;&gt;&lt;linesCount val=&quot;1&quot;/&gt;&lt;lineCharCount val=&quot;20&quot;/&gt;&lt;/TableIndex&gt;&lt;TableIndex row=&quot;2&quot; col=&quot;1&quot;&gt;&lt;linesCount val=&quot;2&quot;/&gt;&lt;lineCharCount val=&quot;10&quot;/&gt;&lt;lineCharCount val=&quot;4&quot;/&gt;&lt;/TableIndex&gt;&lt;TableIndex row=&quot;2&quot; col=&quot;2&quot;&gt;&lt;linesCount val=&quot;2&quot;/&gt;&lt;lineCharCount val=&quot;16&quot;/&gt;&lt;lineCharCount val=&quot;15&quot;/&gt;&lt;/TableIndex&gt;&lt;TableIndex row=&quot;2&quot; col=&quot;3&quot;&gt;&lt;linesCount val=&quot;2&quot;/&gt;&lt;lineCharCount val=&quot;26&quot;/&gt;&lt;lineCharCount val=&quot;17&quot;/&gt;&lt;/TableIndex&gt;&lt;TableIndex row=&quot;3&quot; col=&quot;1&quot;&gt;&lt;linesCount val=&quot;1&quot;/&gt;&lt;lineCharCount val=&quot;9&quot;/&gt;&lt;/TableIndex&gt;&lt;TableIndex row=&quot;3&quot; col=&quot;2&quot;&gt;&lt;linesCount val=&quot;1&quot;/&gt;&lt;lineCharCount val=&quot;15&quot;/&gt;&lt;/TableIndex&gt;&lt;TableIndex row=&quot;3&quot; col=&quot;3&quot;&gt;&lt;linesCount val=&quot;1&quot;/&gt;&lt;lineCharCount val=&quot;16&quot;/&gt;&lt;/TableIndex&gt;&lt;TableIndex row=&quot;4&quot; col=&quot;1&quot;&gt;&lt;linesCount val=&quot;1&quot;/&gt;&lt;lineCharCount val=&quot;10&quot;/&gt;&lt;/TableIndex&gt;&lt;TableIndex row=&quot;4&quot; col=&quot;2&quot;&gt;&lt;linesCount val=&quot;1&quot;/&gt;&lt;lineCharCount val=&quot;15&quot;/&gt;&lt;/TableIndex&gt;&lt;TableIndex row=&quot;4&quot; col=&quot;3&quot;&gt;&lt;linesCount val=&quot;1&quot;/&gt;&lt;lineCharCount val=&quot;25&quot;/&gt;&lt;/TableIndex&gt;&lt;TableIndex row=&quot;5&quot; col=&quot;1&quot;&gt;&lt;linesCount val=&quot;1&quot;/&gt;&lt;lineCharCount val=&quot;10&quot;/&gt;&lt;/TableIndex&gt;&lt;TableIndex row=&quot;5&quot; col=&quot;2&quot;&gt;&lt;linesCount val=&quot;2&quot;/&gt;&lt;lineCharCount val=&quot;12&quot;/&gt;&lt;lineCharCount val=&quot;15&quot;/&gt;&lt;/TableIndex&gt;&lt;TableIndex row=&quot;5&quot; col=&quot;3&quot;&gt;&lt;linesCount val=&quot;2&quot;/&gt;&lt;lineCharCount val=&quot;17&quot;/&gt;&lt;lineCharCount val=&quot;17&quot;/&gt;&lt;/TableIndex&gt;&lt;TableIndex row=&quot;6&quot; col=&quot;1&quot;&gt;&lt;linesCount val=&quot;1&quot;/&gt;&lt;lineCharCount val=&quot;8&quot;/&gt;&lt;/TableIndex&gt;&lt;TableIndex row=&quot;6&quot; col=&quot;2&quot;&gt;&lt;linesCount val=&quot;1&quot;/&gt;&lt;lineCharCount val=&quot;10&quot;/&gt;&lt;/TableIndex&gt;&lt;TableIndex row=&quot;6&quot; col=&quot;3&quot;&gt;&lt;linesCount val=&quot;1&quot;/&gt;&lt;lineCharCount val=&quot;17&quot;/&gt;&lt;/TableIndex&gt;&lt;TableIndex row=&quot;7&quot; col=&quot;1&quot;&gt;&lt;linesCount val=&quot;1&quot;/&gt;&lt;lineCharCount val=&quot;5&quot;/&gt;&lt;/TableIndex&gt;&lt;TableIndex row=&quot;7&quot; col=&quot;2&quot;&gt;&lt;linesCount val=&quot;1&quot;/&gt;&lt;lineCharCount val=&quot;9&quot;/&gt;&lt;/TableIndex&gt;&lt;TableIndex row=&quot;7&quot; col=&quot;3&quot;&gt;&lt;linesCount val=&quot;1&quot;/&gt;&lt;lineCharCount val=&quot;11&quot;/&gt;&lt;/TableIndex&gt;&lt;/ShapeText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owardm\AppData\Local\Temp\PR\data\asimages\{34C85D7A-935D-40ED-B4B7-82CF0F3E96FB}_11.png&quot;/&gt;&lt;left val=&quot;20&quot;/&gt;&lt;top val=&quot;377&quot;/&gt;&lt;width val=&quot;576&quot;/&gt;&lt;height val=&quot;34&quot;/&gt;&lt;hasText val=&quot;1&quot;/&gt;&lt;/Image&gt;&lt;/ThreeDShapeInfo&gt;"/>
  <p:tag name="PRESENTER_SHAPETEXTINFO" val="&lt;ShapeTextInfo&gt;&lt;TableIndex row=&quot;-1&quot; col=&quot;-1&quot;&gt;&lt;linesCount val=&quot;1&quot;/&gt;&lt;lineCharCount val=&quot;74&quot;/&gt;&lt;/TableIndex&gt;&lt;/ShapeTextInfo&gt;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2,130931742,Q:\R&amp;D\VAM\FY2016\PLA-Roadshow\FY16 Teacher Evaluation Presentation v02_pptx\Media.ppcx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owardm\AppData\Local\Temp\PR\data\asimages\{FDCE9996-4B8F-46A9-AA72-A04A72955E76}_12.png&quot;/&gt;&lt;left val=&quot;7&quot;/&gt;&lt;top val=&quot;512&quot;/&gt;&lt;width val=&quot;575&quot;/&gt;&lt;height val=&quot;30&quot;/&gt;&lt;hasText val=&quot;1&quot;/&gt;&lt;/Image&gt;&lt;/ThreeDShapeInfo&gt;"/>
  <p:tag name="PRESENTER_SHAPETEXTINFO" val="&lt;ShapeTextInfo&gt;&lt;TableIndex row=&quot;-1&quot; col=&quot;-1&quot;&gt;&lt;linesCount val=&quot;1&quot;/&gt;&lt;lineCharCount val=&quot;74&quot;/&gt;&lt;/TableIndex&gt;&lt;/ShapeTextInfo&gt;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owardm\AppData\Local\Temp\PR\data\asimages\{ABA34102-F056-46A5-9C02-048CCD0E23B0}_12.png&quot;/&gt;&lt;left val=&quot;21&quot;/&gt;&lt;top val=&quot;107&quot;/&gt;&lt;width val=&quot;678&quot;/&gt;&lt;height val=&quot;413&quot;/&gt;&lt;hasText val=&quot;1&quot;/&gt;&lt;/Image&gt;&lt;/ThreeDShapeInfo&gt;"/>
  <p:tag name="PRESENTER_SHAPETEXTINFO" val="&lt;ShapeTextInfo&gt;&lt;TableIndex row=&quot;1&quot; col=&quot;1&quot;&gt;&lt;linesCount val=&quot;1&quot;/&gt;&lt;lineCharCount val=&quot;5&quot;/&gt;&lt;/TableIndex&gt;&lt;TableIndex row=&quot;1&quot; col=&quot;2&quot;&gt;&lt;linesCount val=&quot;1&quot;/&gt;&lt;lineCharCount val=&quot;18&quot;/&gt;&lt;/TableIndex&gt;&lt;TableIndex row=&quot;1&quot; col=&quot;3&quot;&gt;&lt;linesCount val=&quot;1&quot;/&gt;&lt;lineCharCount val=&quot;20&quot;/&gt;&lt;/TableIndex&gt;&lt;TableIndex row=&quot;2&quot; col=&quot;1&quot;&gt;&lt;linesCount val=&quot;1&quot;/&gt;&lt;lineCharCount val=&quot;9&quot;/&gt;&lt;/TableIndex&gt;&lt;TableIndex row=&quot;2&quot; col=&quot;2&quot;&gt;&lt;linesCount val=&quot;2&quot;/&gt;&lt;lineCharCount val=&quot;12&quot;/&gt;&lt;lineCharCount val=&quot;15&quot;/&gt;&lt;/TableIndex&gt;&lt;TableIndex row=&quot;2&quot; col=&quot;3&quot;&gt;&lt;linesCount val=&quot;2&quot;/&gt;&lt;lineCharCount val=&quot;21&quot;/&gt;&lt;lineCharCount val=&quot;17&quot;/&gt;&lt;/TableIndex&gt;&lt;TableIndex row=&quot;3&quot; col=&quot;1&quot;&gt;&lt;linesCount val=&quot;1&quot;/&gt;&lt;lineCharCount val=&quot;10&quot;/&gt;&lt;/TableIndex&gt;&lt;TableIndex row=&quot;3&quot; col=&quot;2&quot;&gt;&lt;linesCount val=&quot;2&quot;/&gt;&lt;lineCharCount val=&quot;12&quot;/&gt;&lt;lineCharCount val=&quot;15&quot;/&gt;&lt;/TableIndex&gt;&lt;TableIndex row=&quot;3&quot; col=&quot;3&quot;&gt;&lt;linesCount val=&quot;2&quot;/&gt;&lt;lineCharCount val=&quot;17&quot;/&gt;&lt;lineCharCount val=&quot;17&quot;/&gt;&lt;/TableIndex&gt;&lt;TableIndex row=&quot;4&quot; col=&quot;1&quot;&gt;&lt;linesCount val=&quot;1&quot;/&gt;&lt;lineCharCount val=&quot;8&quot;/&gt;&lt;/TableIndex&gt;&lt;TableIndex row=&quot;4&quot; col=&quot;2&quot;&gt;&lt;linesCount val=&quot;1&quot;/&gt;&lt;lineCharCount val=&quot;25&quot;/&gt;&lt;/TableIndex&gt;&lt;TableIndex row=&quot;4&quot; col=&quot;3&quot;&gt;&lt;linesCount val=&quot;1&quot;/&gt;&lt;lineCharCount val=&quot;18&quot;/&gt;&lt;/TableIndex&gt;&lt;TableIndex row=&quot;5&quot; col=&quot;1&quot;&gt;&lt;linesCount val=&quot;1&quot;/&gt;&lt;lineCharCount val=&quot;9&quot;/&gt;&lt;/TableIndex&gt;&lt;TableIndex row=&quot;5&quot; col=&quot;2&quot;&gt;&lt;linesCount val=&quot;1&quot;/&gt;&lt;lineCharCount val=&quot;25&quot;/&gt;&lt;/TableIndex&gt;&lt;TableIndex row=&quot;5&quot; col=&quot;3&quot;&gt;&lt;linesCount val=&quot;1&quot;/&gt;&lt;lineCharCount val=&quot;19&quot;/&gt;&lt;/TableIndex&gt;&lt;TableIndex row=&quot;6&quot; col=&quot;1&quot;&gt;&lt;linesCount val=&quot;1&quot;/&gt;&lt;lineCharCount val=&quot;7&quot;/&gt;&lt;/TableIndex&gt;&lt;TableIndex row=&quot;6&quot; col=&quot;2&quot;&gt;&lt;linesCount val=&quot;1&quot;/&gt;&lt;lineCharCount val=&quot;24&quot;/&gt;&lt;/TableIndex&gt;&lt;TableIndex row=&quot;6&quot; col=&quot;3&quot;&gt;&lt;linesCount val=&quot;1&quot;/&gt;&lt;lineCharCount val=&quot;17&quot;/&gt;&lt;/TableIndex&gt;&lt;TableIndex row=&quot;7&quot; col=&quot;1&quot;&gt;&lt;linesCount val=&quot;1&quot;/&gt;&lt;lineCharCount val=&quot;10&quot;/&gt;&lt;/TableIndex&gt;&lt;TableIndex row=&quot;7&quot; col=&quot;2&quot;&gt;&lt;linesCount val=&quot;1&quot;/&gt;&lt;lineCharCount val=&quot;24&quot;/&gt;&lt;/TableIndex&gt;&lt;TableIndex row=&quot;7&quot; col=&quot;3&quot;&gt;&lt;linesCount val=&quot;1&quot;/&gt;&lt;lineCharCount val=&quot;20&quot;/&gt;&lt;/TableIndex&gt;&lt;TableIndex row=&quot;8&quot; col=&quot;1&quot;&gt;&lt;linesCount val=&quot;1&quot;/&gt;&lt;lineCharCount val=&quot;12&quot;/&gt;&lt;/TableIndex&gt;&lt;TableIndex row=&quot;8&quot; col=&quot;2&quot;&gt;&lt;linesCount val=&quot;1&quot;/&gt;&lt;lineCharCount val=&quot;28&quot;/&gt;&lt;/TableIndex&gt;&lt;TableIndex row=&quot;8&quot; col=&quot;3&quot;&gt;&lt;linesCount val=&quot;1&quot;/&gt;&lt;lineCharCount val=&quot;20&quot;/&gt;&lt;/TableIndex&gt;&lt;TableIndex row=&quot;9&quot; col=&quot;1&quot;&gt;&lt;linesCount val=&quot;2&quot;/&gt;&lt;lineCharCount val=&quot;7&quot;/&gt;&lt;lineCharCount val=&quot;7&quot;/&gt;&lt;/TableIndex&gt;&lt;TableIndex row=&quot;9&quot; col=&quot;2&quot;&gt;&lt;linesCount val=&quot;1&quot;/&gt;&lt;lineCharCount val=&quot;24&quot;/&gt;&lt;/TableIndex&gt;&lt;TableIndex row=&quot;9&quot; col=&quot;3&quot;&gt;&lt;linesCount val=&quot;2&quot;/&gt;&lt;lineCharCount val=&quot;26&quot;/&gt;&lt;lineCharCount val=&quot;21&quot;/&gt;&lt;/TableIndex&gt;&lt;TableIndex row=&quot;10&quot; col=&quot;1&quot;&gt;&lt;linesCount val=&quot;2&quot;/&gt;&lt;lineCharCount val=&quot;13&quot;/&gt;&lt;lineCharCount val=&quot;13&quot;/&gt;&lt;/TableIndex&gt;&lt;TableIndex row=&quot;10&quot; col=&quot;2&quot;&gt;&lt;linesCount val=&quot;1&quot;/&gt;&lt;lineCharCount val=&quot;27&quot;/&gt;&lt;/TableIndex&gt;&lt;TableIndex row=&quot;10&quot; col=&quot;3&quot;&gt;&lt;linesCount val=&quot;1&quot;/&gt;&lt;lineCharCount val=&quot;18&quot;/&gt;&lt;/TableIndex&gt;&lt;TableIndex row=&quot;11&quot; col=&quot;1&quot;&gt;&lt;linesCount val=&quot;1&quot;/&gt;&lt;lineCharCount val=&quot;5&quot;/&gt;&lt;/TableIndex&gt;&lt;TableIndex row=&quot;11&quot; col=&quot;2&quot;&gt;&lt;linesCount val=&quot;1&quot;/&gt;&lt;lineCharCount val=&quot;10&quot;/&gt;&lt;/TableIndex&gt;&lt;TableIndex row=&quot;11&quot; col=&quot;3&quot;&gt;&lt;linesCount val=&quot;1&quot;/&gt;&lt;lineCharCount val=&quot;11&quot;/&gt;&lt;/TableIndex&gt;&lt;/ShapeTextInfo&gt;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owardm\AppData\Local\Temp\PR\data\asimages\{2BA3F956-D3D3-4893-A27B-2F5FA0767F0C}_12.png&quot;/&gt;&lt;left val=&quot;0&quot;/&gt;&lt;top val=&quot;4&quot;/&gt;&lt;width val=&quot;721&quot;/&gt;&lt;height val=&quot;115&quot;/&gt;&lt;hasText val=&quot;1&quot;/&gt;&lt;/Image&gt;&lt;/ThreeDShapeInfo&gt;"/>
  <p:tag name="PRESENTER_SHAPETEXTINFO" val="&lt;ShapeTextInfo&gt;&lt;TableIndex row=&quot;-1&quot; col=&quot;-1&quot;&gt;&lt;linesCount val=&quot;2&quot;/&gt;&lt;lineCharCount val=&quot;28&quot;/&gt;&lt;lineCharCount val=&quot;26&quot;/&gt;&lt;/TableIndex&gt;&lt;/ShapeTextInfo&gt;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3,130931742,Q:\R&amp;D\VAM\FY2016\PLA-Roadshow\FY16 Teacher Evaluation Presentation v02_pptx\Media.ppcx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owardm\AppData\Local\Temp\PR\data\asimages\{B1EDB048-F1BC-4A12-8087-34FF7317B9DC}_13.png&quot;/&gt;&lt;left val=&quot;15&quot;/&gt;&lt;top val=&quot;348&quot;/&gt;&lt;width val=&quot;46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28&quot;/&gt;&lt;/TableIndex&gt;&lt;/ShapeTextInfo&gt;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4,130931742,Q:\R&amp;D\VAM\FY2016\PLA-Roadshow\FY16 Teacher Evaluation Presentation v02_pptx\Media.ppcx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owardm\AppData\Local\Temp\PR\data\asimages\{33B2F7E4-DF83-435C-8DD0-C327F3522D6E}_14.png&quot;/&gt;&lt;left val=&quot;0&quot;/&gt;&lt;top val=&quot;-1&quot;/&gt;&lt;width val=&quot;721&quot;/&gt;&lt;height val=&quot;83&quot;/&gt;&lt;hasText val=&quot;1&quot;/&gt;&lt;/Image&gt;&lt;/ThreeDShapeInfo&gt;"/>
  <p:tag name="PRESENTER_SHAPETEXTINFO" val="&lt;ShapeTextInfo&gt;&lt;TableIndex row=&quot;-1&quot; col=&quot;-1&quot;&gt;&lt;linesCount val=&quot;1&quot;/&gt;&lt;lineCharCount val=&quot;28&quot;/&gt;&lt;/TableIndex&gt;&lt;/ShapeText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owardm\AppData\Local\Temp\PR\data\asimages\{181ACA45-F176-47D5-9427-0F5D4EE75230}_14.png&quot;/&gt;&lt;left val=&quot;3&quot;/&gt;&lt;top val=&quot;95&quot;/&gt;&lt;width val=&quot;696&quot;/&gt;&lt;height val=&quot;348&quot;/&gt;&lt;hasText val=&quot;1&quot;/&gt;&lt;/Image&gt;&lt;/ThreeDShapeInfo&gt;"/>
  <p:tag name="PRESENTER_SHAPETEXTINFO" val="&lt;ShapeTextInfo&gt;&lt;TableIndex row=&quot;-1&quot; col=&quot;-1&quot;&gt;&lt;linesCount val=&quot;8&quot;/&gt;&lt;lineCharCount val=&quot;23&quot;/&gt;&lt;lineCharCount val=&quot;1&quot;/&gt;&lt;lineCharCount val=&quot;28&quot;/&gt;&lt;lineCharCount val=&quot;39&quot;/&gt;&lt;lineCharCount val=&quot;21&quot;/&gt;&lt;lineCharCount val=&quot;21&quot;/&gt;&lt;lineCharCount val=&quot;29&quot;/&gt;&lt;lineCharCount val=&quot;41&quot;/&gt;&lt;/TableIndex&gt;&lt;/ShapeTextInfo&gt;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5,130931742,Q:\R&amp;D\VAM\FY2016\PLA-Roadshow\FY16 Teacher Evaluation Presentation v02_pptx\Media.ppcx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owardm\AppData\Local\Temp\PR\data\asimages\{72D0DFB8-DE24-427D-8384-9B50AEA89CA6}_15.png&quot;/&gt;&lt;left val=&quot;0&quot;/&gt;&lt;top val=&quot;6&quot;/&gt;&lt;width val=&quot;721&quot;/&gt;&lt;height val=&quot;105&quot;/&gt;&lt;hasText val=&quot;1&quot;/&gt;&lt;/Image&gt;&lt;/ThreeDShapeInfo&gt;"/>
  <p:tag name="PRESENTER_SHAPETEXTINFO" val="&lt;ShapeTextInfo&gt;&lt;TableIndex row=&quot;-1&quot; col=&quot;-1&quot;&gt;&lt;linesCount val=&quot;1&quot;/&gt;&lt;lineCharCount val=&quot;28&quot;/&gt;&lt;/TableIndex&gt;&lt;/ShapeTextInfo&gt;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extEffect&gt;&lt;Image&gt;&lt;filename val=&quot;C:\Users\howardm\AppData\Local\Temp\PR\data\asimages\{52577325-F006-419B-AD4B-23821B259E2E}_1.png_crop.png&quot;/&gt;&lt;left val=&quot;58&quot;/&gt;&lt;top val=&quot;137&quot;/&gt;&lt;width val=&quot;553&quot;/&gt;&lt;height val=&quot;58&quot;/&gt;&lt;hasText val=&quot;1&quot;/&gt;&lt;paraId val=&quot;1&quot;/&gt;&lt;/Image&gt;&lt;Image&gt;&lt;filename val=&quot;C:\Users\howardm\AppData\Local\Temp\PR\data\asimages\{FD423455-7D8E-465C-8C84-A1CFB6509308}_1.png_crop.png&quot;/&gt;&lt;left val=&quot;58&quot;/&gt;&lt;top val=&quot;250&quot;/&gt;&lt;width val=&quot;533&quot;/&gt;&lt;height val=&quot;64&quot;/&gt;&lt;hasText val=&quot;1&quot;/&gt;&lt;paraId val=&quot;2&quot;/&gt;&lt;/Image&gt;&lt;/TextEffect&gt;"/>
  <p:tag name="PRESENTER_SHAPETEXTINFO" val="&lt;ShapeTextInfo&gt;&lt;TableIndex row=&quot;-1&quot; col=&quot;-1&quot;&gt;&lt;linesCount val=&quot;5&quot;/&gt;&lt;lineCharCount val=&quot;40&quot;/&gt;&lt;lineCharCount val=&quot;33&quot;/&gt;&lt;lineCharCount val=&quot;1&quot;/&gt;&lt;lineCharCount val=&quot;38&quot;/&gt;&lt;lineCharCount val=&quot;26&quot;/&gt;&lt;/TableIndex&gt;&lt;/ShapeTextInfo&gt;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owardm\AppData\Local\Temp\PR\data\asimages\{35298398-DA57-4FC9-A751-83EFDDCFF751}_15.png&quot;/&gt;&lt;left val=&quot;501&quot;/&gt;&lt;top val=&quot;517&quot;/&gt;&lt;width val=&quot;224&quot;/&gt;&lt;height val=&quot;26&quot;/&gt;&lt;hasText val=&quot;1&quot;/&gt;&lt;/Image&gt;&lt;/ThreeDShapeInfo&gt;"/>
  <p:tag name="PRESENTER_SHAPETEXTINFO" val="&lt;ShapeTextInfo&gt;&lt;TableIndex row=&quot;-1&quot; col=&quot;-1&quot;&gt;&lt;linesCount val=&quot;1&quot;/&gt;&lt;lineCharCount val=&quot;38&quot;/&gt;&lt;/TableIndex&gt;&lt;/ShapeTextInfo&gt;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6,130931742,Q:\R&amp;D\VAM\FY2016\PLA-Roadshow\FY16 Teacher Evaluation Presentation v02_pptx\Media.ppcx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owardm\AppData\Local\Temp\PR\data\asimages\{3E4EE78C-C83F-4DE8-87CD-828A9085A652}_16.png&quot;/&gt;&lt;left val=&quot;0&quot;/&gt;&lt;top val=&quot;-9&quot;/&gt;&lt;width val=&quot;720&quot;/&gt;&lt;height val=&quot;128&quot;/&gt;&lt;hasText val=&quot;1&quot;/&gt;&lt;/Image&gt;&lt;/ThreeDShapeInfo&gt;"/>
  <p:tag name="PRESENTER_SHAPETEXTINFO" val="&lt;ShapeTextInfo&gt;&lt;TableIndex row=&quot;-1&quot; col=&quot;-1&quot;&gt;&lt;linesCount val=&quot;2&quot;/&gt;&lt;lineCharCount val=&quot;13&quot;/&gt;&lt;lineCharCount val=&quot;10&quot;/&gt;&lt;/TableIndex&gt;&lt;/ShapeTextInfo&gt;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extEffect&gt;&lt;Image&gt;&lt;filename val=&quot;C:\Users\howardm\AppData\Local\Temp\PR\data\asimages\{82189E89-6EEB-4F29-BAF6-3EF200C81845}_1.png_crop.png&quot;/&gt;&lt;left val=&quot;182&quot;/&gt;&lt;top val=&quot;191&quot;/&gt;&lt;width val=&quot;373&quot;/&gt;&lt;height val=&quot;26&quot;/&gt;&lt;hasText val=&quot;1&quot;/&gt;&lt;paraId val=&quot;1&quot;/&gt;&lt;/Image&gt;&lt;Image&gt;&lt;filename val=&quot;C:\Users\howardm\AppData\Local\Temp\PR\data\asimages\{53EDE096-4440-4281-B426-68F74EA84E8C}_1.png_crop.png&quot;/&gt;&lt;left val=&quot;215&quot;/&gt;&lt;top val=&quot;240&quot;/&gt;&lt;width val=&quot;302&quot;/&gt;&lt;height val=&quot;26&quot;/&gt;&lt;hasText val=&quot;1&quot;/&gt;&lt;paraId val=&quot;2&quot;/&gt;&lt;/Image&gt;&lt;Image&gt;&lt;filename val=&quot;C:\Users\howardm\AppData\Local\Temp\PR\data\asimages\{A0227DA9-7428-40B0-A9F2-81E624A48EF0}_1.png_crop.png&quot;/&gt;&lt;left val=&quot;237&quot;/&gt;&lt;top val=&quot;289&quot;/&gt;&lt;width val=&quot;262&quot;/&gt;&lt;height val=&quot;33&quot;/&gt;&lt;hasText val=&quot;1&quot;/&gt;&lt;paraId val=&quot;3&quot;/&gt;&lt;/Image&gt;&lt;Image&gt;&lt;filename val=&quot;C:\Users\howardm\AppData\Local\Temp\PR\data\asimages\{A1609486-0BF4-4D9B-B16D-19F4631CE02D}_1.png_crop.png&quot;/&gt;&lt;left val=&quot;720&quot;/&gt;&lt;top val=&quot;305&quot;/&gt;&lt;width val=&quot;0&quot;/&gt;&lt;height val=&quot;0&quot;/&gt;&lt;hasText val=&quot;1&quot;/&gt;&lt;paraId val=&quot;4&quot;/&gt;&lt;/Image&gt;&lt;/TextEffect&gt;"/>
  <p:tag name="PRESENTER_SHAPETEXTINFO" val="&lt;ShapeTextInfo&gt;&lt;TableIndex row=&quot;-1&quot; col=&quot;-1&quot;&gt;&lt;linesCount val=&quot;4&quot;/&gt;&lt;lineCharCount val=&quot;25&quot;/&gt;&lt;lineCharCount val=&quot;19&quot;/&gt;&lt;lineCharCount val=&quot;16&quot;/&gt;&lt;lineCharCount val=&quot;1&quot;/&gt;&lt;/TableIndex&gt;&lt;/ShapeTextInfo&gt;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owardm\AppData\Local\Temp\PR\data\asimages\{05103B66-E00A-482E-8377-94A74BCBA4F4}_16.png&quot;/&gt;&lt;left val=&quot;71&quot;/&gt;&lt;top val=&quot;362&quot;/&gt;&lt;width val=&quot;576&quot;/&gt;&lt;height val=&quot;159&quot;/&gt;&lt;hasText val=&quot;1&quot;/&gt;&lt;/Image&gt;&lt;/ThreeDShapeInfo&gt;"/>
  <p:tag name="PRESENTER_SHAPETEXTINFO" val="&lt;ShapeTextInfo&gt;&lt;TableIndex row=&quot;-1&quot; col=&quot;-1&quot;&gt;&lt;linesCount val=&quot;2&quot;/&gt;&lt;lineCharCount val=&quot;13&quot;/&gt;&lt;lineCharCount val=&quot;15&quot;/&gt;&lt;/TableIndex&gt;&lt;/ShapeTextInfo&gt;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7,130931742,Q:\R&amp;D\VAM\FY2016\PLA-Roadshow\FY16 Teacher Evaluation Presentation v02_pptx\Media.ppcx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owardm\AppData\Local\Temp\PR\data\asimages\{4DC4A638-BB40-4C86-8772-DB911368F464}_17.png&quot;/&gt;&lt;left val=&quot;0&quot;/&gt;&lt;top val=&quot;-9&quot;/&gt;&lt;width val=&quot;720&quot;/&gt;&lt;height val=&quot;128&quot;/&gt;&lt;hasText val=&quot;1&quot;/&gt;&lt;/Image&gt;&lt;/ThreeDShapeInfo&gt;"/>
  <p:tag name="PRESENTER_SHAPETEXTINFO" val="&lt;ShapeTextInfo&gt;&lt;TableIndex row=&quot;-1&quot; col=&quot;-1&quot;&gt;&lt;linesCount val=&quot;2&quot;/&gt;&lt;lineCharCount val=&quot;13&quot;/&gt;&lt;lineCharCount val=&quot;23&quot;/&gt;&lt;/TableIndex&gt;&lt;/ShapeTextInfo&gt;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owardm\AppData\Local\Temp\PR\data\asimages\{8C206078-9578-40F5-A474-3140C46644BE}_17.png&quot;/&gt;&lt;left val=&quot;0&quot;/&gt;&lt;top val=&quot;150&quot;/&gt;&lt;width val=&quot;720&quot;/&gt;&lt;height val=&quot;188&quot;/&gt;&lt;hasText val=&quot;1&quot;/&gt;&lt;/Image&gt;&lt;/ThreeDShapeInfo&gt;"/>
  <p:tag name="PRESENTER_SHAPETEXTINFO" val="&lt;ShapeTextInfo&gt;&lt;TableIndex row=&quot;-1&quot; col=&quot;-1&quot;&gt;&lt;linesCount val=&quot;3&quot;/&gt;&lt;lineCharCount val=&quot;16&quot;/&gt;&lt;lineCharCount val=&quot;26&quot;/&gt;&lt;lineCharCount val=&quot;22&quot;/&gt;&lt;/TableIndex&gt;&lt;/ShapeTextInfo&gt;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heme/theme1.xml><?xml version="1.0" encoding="utf-8"?>
<a:theme xmlns:a="http://schemas.openxmlformats.org/drawingml/2006/main" name="Blue">
  <a:themeElements>
    <a:clrScheme name="Blue II">
      <a:dk1>
        <a:srgbClr val="000000"/>
      </a:dk1>
      <a:lt1>
        <a:srgbClr val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4790</TotalTime>
  <Words>3609</Words>
  <Application>Microsoft Office PowerPoint</Application>
  <PresentationFormat>On-screen Show (4:3)</PresentationFormat>
  <Paragraphs>1277</Paragraphs>
  <Slides>60</Slides>
  <Notes>60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8" baseType="lpstr">
      <vt:lpstr>MS PGothic</vt:lpstr>
      <vt:lpstr>Arial</vt:lpstr>
      <vt:lpstr>Arial Narrow</vt:lpstr>
      <vt:lpstr>Calibri</vt:lpstr>
      <vt:lpstr>Century Gothic</vt:lpstr>
      <vt:lpstr>Times New Roman</vt:lpstr>
      <vt:lpstr>Wingdings</vt:lpstr>
      <vt:lpstr>Blue</vt:lpstr>
      <vt:lpstr>School District of Palm Beach County  SY2016 Final Teacher Evaluation &amp; Student Performance Reports</vt:lpstr>
      <vt:lpstr>FY16 Teacher Evaluations</vt:lpstr>
      <vt:lpstr>FY2016 FINAL TEACHER EVALUATIONS</vt:lpstr>
      <vt:lpstr>FY2016 SDPBC J.E.N.C</vt:lpstr>
      <vt:lpstr>FDOE Educator Evaluations </vt:lpstr>
      <vt:lpstr>FY2016 Final Teacher Evaluation Rating Components and Weights</vt:lpstr>
      <vt:lpstr>Evaluation Components</vt:lpstr>
      <vt:lpstr>History of Student Performance Value-added Model (VAM)</vt:lpstr>
      <vt:lpstr>FY16 Student Performance State Model / District Cohort Models</vt:lpstr>
      <vt:lpstr>2016 Elementary Tests for  Student Performance Rating</vt:lpstr>
      <vt:lpstr>2016 Middle School Tests for  Student Performance Rating </vt:lpstr>
      <vt:lpstr>2016 High School Tests for  Student Performance Rating</vt:lpstr>
      <vt:lpstr>PowerPoint Presentation</vt:lpstr>
      <vt:lpstr>PowerPoint Presentation</vt:lpstr>
      <vt:lpstr>FDOE Value-added Model (VAM)</vt:lpstr>
      <vt:lpstr>What is the  VAM Score?</vt:lpstr>
      <vt:lpstr>What is the  Expected Student Score?</vt:lpstr>
      <vt:lpstr>FLDOE Value-Added Model  Variables determining expected score</vt:lpstr>
      <vt:lpstr>FLDOE Value-Added Model  Variables determining expected score</vt:lpstr>
      <vt:lpstr>What is the  VAM Score?</vt:lpstr>
      <vt:lpstr>PowerPoint Presentation</vt:lpstr>
      <vt:lpstr>PowerPoint Presentation</vt:lpstr>
      <vt:lpstr>What are Confidence Intervals</vt:lpstr>
      <vt:lpstr>PowerPoint Presentation</vt:lpstr>
      <vt:lpstr>PowerPoint Presentation</vt:lpstr>
      <vt:lpstr>Florida’s VAM Rule Examples</vt:lpstr>
      <vt:lpstr>State Value-added Model (VAM) Grades 4-10 ELA, Grades 4-8 Math, Grade 8 &amp; 9 Algebra 1 </vt:lpstr>
      <vt:lpstr>State Value-added Model (VAM) Grades 4-10 ELA, Grades 4-8 Math, Grade 8 &amp; 9 Algebra 1 </vt:lpstr>
      <vt:lpstr>PowerPoint Presentation</vt:lpstr>
      <vt:lpstr>District Cohort Model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Average Achievement Of Students</vt:lpstr>
      <vt:lpstr>Grade 1: Palm Beach Performance Assessment (PBPA)</vt:lpstr>
      <vt:lpstr>Kindergarten: Elementary Literacy Behavior</vt:lpstr>
      <vt:lpstr>PowerPoint Presentation</vt:lpstr>
      <vt:lpstr>PowerPoint Presentation</vt:lpstr>
      <vt:lpstr>Cohort Model </vt:lpstr>
      <vt:lpstr>Illustration of Cohort Model: Grade 5 Science </vt:lpstr>
      <vt:lpstr>Illustration of Cohort Model: Grade 8 Science </vt:lpstr>
      <vt:lpstr>Illustration of Cohort Model: U.S. History EOC </vt:lpstr>
      <vt:lpstr>PowerPoint Presentation</vt:lpstr>
      <vt:lpstr>Illustration of Cohort Model: AP/IB/AICE </vt:lpstr>
      <vt:lpstr>Illustration of Cohort Model: AP/IB/AICE </vt:lpstr>
      <vt:lpstr>PowerPoint Presentation</vt:lpstr>
      <vt:lpstr>PowerPoint Presentation</vt:lpstr>
      <vt:lpstr>PowerPoint Presentation</vt:lpstr>
      <vt:lpstr>Teachers with Multiple Models  Combining Ratings</vt:lpstr>
      <vt:lpstr>PowerPoint Presentation</vt:lpstr>
      <vt:lpstr>FY16 Final Evaluation Ratings</vt:lpstr>
      <vt:lpstr>PowerPoint Presentation</vt:lpstr>
      <vt:lpstr>Principal Resource Center:  Teacher Reports</vt:lpstr>
      <vt:lpstr>PowerPoint Presentation</vt:lpstr>
      <vt:lpstr>Sample Rating Tables from Teacher Letter</vt:lpstr>
      <vt:lpstr>Cohort Model Teacher Rosters (MS)</vt:lpstr>
      <vt:lpstr>Level Graphs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Carol Bass;Nancy Brito</dc:creator>
  <cp:lastModifiedBy>Chip Damsel</cp:lastModifiedBy>
  <cp:revision>473</cp:revision>
  <cp:lastPrinted>2016-10-26T18:13:54Z</cp:lastPrinted>
  <dcterms:modified xsi:type="dcterms:W3CDTF">2016-11-28T14:53:33Z</dcterms:modified>
</cp:coreProperties>
</file>